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5D4C-2D9B-46E1-AFFB-AE2EEF3983C1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FC19-0EC6-438C-BAA8-378737D098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5D4C-2D9B-46E1-AFFB-AE2EEF3983C1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FC19-0EC6-438C-BAA8-378737D098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5D4C-2D9B-46E1-AFFB-AE2EEF3983C1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FC19-0EC6-438C-BAA8-378737D098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5D4C-2D9B-46E1-AFFB-AE2EEF3983C1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FC19-0EC6-438C-BAA8-378737D098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5D4C-2D9B-46E1-AFFB-AE2EEF3983C1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FC19-0EC6-438C-BAA8-378737D098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5D4C-2D9B-46E1-AFFB-AE2EEF3983C1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FC19-0EC6-438C-BAA8-378737D098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5D4C-2D9B-46E1-AFFB-AE2EEF3983C1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FC19-0EC6-438C-BAA8-378737D098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5D4C-2D9B-46E1-AFFB-AE2EEF3983C1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FC19-0EC6-438C-BAA8-378737D098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5D4C-2D9B-46E1-AFFB-AE2EEF3983C1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FC19-0EC6-438C-BAA8-378737D098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5D4C-2D9B-46E1-AFFB-AE2EEF3983C1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FC19-0EC6-438C-BAA8-378737D098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5D4C-2D9B-46E1-AFFB-AE2EEF3983C1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FC19-0EC6-438C-BAA8-378737D098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35D4C-2D9B-46E1-AFFB-AE2EEF3983C1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9FC19-0EC6-438C-BAA8-378737D098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 фон (2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993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94084" y="1857364"/>
            <a:ext cx="728891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Парные по  глухости – звонкости</a:t>
            </a:r>
          </a:p>
          <a:p>
            <a:pPr algn="ctr"/>
            <a:r>
              <a:rPr lang="ru-RU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звуки  </a:t>
            </a:r>
            <a:r>
              <a:rPr lang="ru-RU" sz="4000" b="0" cap="none" spc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согласных  З - С</a:t>
            </a:r>
            <a:endParaRPr lang="ru-RU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6116" y="4857760"/>
            <a:ext cx="45373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Выполнила учитель начальных классов</a:t>
            </a:r>
          </a:p>
          <a:p>
            <a:r>
              <a:rPr lang="ru-RU" dirty="0" smtClean="0"/>
              <a:t>МБОУ  СОШ № 8  г. Каменска – Шахтинского</a:t>
            </a:r>
          </a:p>
          <a:p>
            <a:r>
              <a:rPr lang="ru-RU" dirty="0" smtClean="0"/>
              <a:t>Комарова Н. 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 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185" y="0"/>
            <a:ext cx="901762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4947" y="1142984"/>
            <a:ext cx="427476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Парные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по глухости –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звонкости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4071942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2285984" y="4071942"/>
            <a:ext cx="928694" cy="92869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2428860" y="4214818"/>
            <a:ext cx="271458" cy="2714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286512" y="714356"/>
            <a:ext cx="140455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 </a:t>
            </a:r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72198" y="2071678"/>
            <a:ext cx="628648" cy="628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286644" y="2071678"/>
            <a:ext cx="628648" cy="628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786314" y="5572140"/>
            <a:ext cx="628648" cy="628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000760" y="5572140"/>
            <a:ext cx="628648" cy="628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143636" y="2357430"/>
            <a:ext cx="428628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358082" y="2357430"/>
            <a:ext cx="428628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358082" y="2500306"/>
            <a:ext cx="428628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857752" y="6000768"/>
            <a:ext cx="428628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143636" y="6072206"/>
            <a:ext cx="428628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143636" y="5929330"/>
            <a:ext cx="428628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4929190" y="5715016"/>
            <a:ext cx="271458" cy="20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215074" y="5643578"/>
            <a:ext cx="271458" cy="20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166051" y="4071942"/>
            <a:ext cx="142699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</a:t>
            </a:r>
            <a:r>
              <a:rPr lang="ru-RU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2" grpId="0" animBg="1"/>
      <p:bldP spid="13" grpId="0" animBg="1"/>
      <p:bldP spid="14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847999" cy="67403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Роса    коза   </a:t>
            </a:r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иза   сайка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Роса    коса   лиса    зайка</a:t>
            </a:r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Морозил    </a:t>
            </a:r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ина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Моросил    </a:t>
            </a:r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има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Занозы                занозить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Заносы                заносить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214290"/>
            <a:ext cx="4143404" cy="37004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Блок-схема: объединение 1"/>
          <p:cNvSpPr/>
          <p:nvPr/>
        </p:nvSpPr>
        <p:spPr>
          <a:xfrm rot="10800000">
            <a:off x="642910" y="500042"/>
            <a:ext cx="3543320" cy="2857520"/>
          </a:xfrm>
          <a:prstGeom prst="flowChartMer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иагональная полоса 3"/>
          <p:cNvSpPr/>
          <p:nvPr/>
        </p:nvSpPr>
        <p:spPr>
          <a:xfrm rot="20790430">
            <a:off x="998325" y="2641467"/>
            <a:ext cx="677770" cy="677315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Диагональная полоса 5"/>
          <p:cNvSpPr/>
          <p:nvPr/>
        </p:nvSpPr>
        <p:spPr>
          <a:xfrm rot="20790430">
            <a:off x="2210705" y="2623811"/>
            <a:ext cx="522168" cy="64118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Диагональная полоса 7"/>
          <p:cNvSpPr/>
          <p:nvPr/>
        </p:nvSpPr>
        <p:spPr>
          <a:xfrm rot="20790430">
            <a:off x="3075834" y="2624798"/>
            <a:ext cx="538837" cy="710652"/>
          </a:xfrm>
          <a:prstGeom prst="diagStripe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143108" y="1285860"/>
            <a:ext cx="414334" cy="4143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Фигура, имеющая форму буквы L 9"/>
          <p:cNvSpPr/>
          <p:nvPr/>
        </p:nvSpPr>
        <p:spPr>
          <a:xfrm rot="17001267" flipH="1">
            <a:off x="2470690" y="1576810"/>
            <a:ext cx="518863" cy="642942"/>
          </a:xfrm>
          <a:prstGeom prst="corner">
            <a:avLst>
              <a:gd name="adj1" fmla="val 28825"/>
              <a:gd name="adj2" fmla="val 495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19394960">
            <a:off x="1687726" y="1823874"/>
            <a:ext cx="914400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Фигура, имеющая форму буквы L 12"/>
          <p:cNvSpPr/>
          <p:nvPr/>
        </p:nvSpPr>
        <p:spPr>
          <a:xfrm rot="7967132">
            <a:off x="1874353" y="2364772"/>
            <a:ext cx="771692" cy="383582"/>
          </a:xfrm>
          <a:prstGeom prst="corner">
            <a:avLst>
              <a:gd name="adj1" fmla="val 50000"/>
              <a:gd name="adj2" fmla="val 104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19436232">
            <a:off x="2678876" y="1971377"/>
            <a:ext cx="1996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20482350">
            <a:off x="2389006" y="1601580"/>
            <a:ext cx="321417" cy="815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5572132" y="285728"/>
            <a:ext cx="19094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зебра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500562" y="1071546"/>
            <a:ext cx="440774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 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пешеходный  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переход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Фигура, имеющая форму буквы L 1"/>
          <p:cNvSpPr/>
          <p:nvPr/>
        </p:nvSpPr>
        <p:spPr>
          <a:xfrm>
            <a:off x="642910" y="500042"/>
            <a:ext cx="1500198" cy="628648"/>
          </a:xfrm>
          <a:prstGeom prst="corner">
            <a:avLst>
              <a:gd name="adj1" fmla="val 7576"/>
              <a:gd name="adj2" fmla="val 6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43108" y="285728"/>
            <a:ext cx="22509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зашла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1071546"/>
            <a:ext cx="914400" cy="57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194208" y="285728"/>
            <a:ext cx="22220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Зиной.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Фигура, имеющая форму буквы L 5"/>
          <p:cNvSpPr/>
          <p:nvPr/>
        </p:nvSpPr>
        <p:spPr>
          <a:xfrm>
            <a:off x="571472" y="1214422"/>
            <a:ext cx="1500198" cy="628648"/>
          </a:xfrm>
          <a:prstGeom prst="corner">
            <a:avLst>
              <a:gd name="adj1" fmla="val 7576"/>
              <a:gd name="adj2" fmla="val 6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79498" y="1071546"/>
            <a:ext cx="58179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вышли        школы.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7686" y="1785926"/>
            <a:ext cx="914400" cy="57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Фигура, имеющая форму буквы L 8"/>
          <p:cNvSpPr/>
          <p:nvPr/>
        </p:nvSpPr>
        <p:spPr>
          <a:xfrm>
            <a:off x="500034" y="1928802"/>
            <a:ext cx="1285884" cy="628648"/>
          </a:xfrm>
          <a:prstGeom prst="corner">
            <a:avLst>
              <a:gd name="adj1" fmla="val 7576"/>
              <a:gd name="adj2" fmla="val 6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71700" y="1791266"/>
            <a:ext cx="73292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остановились                  .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43636" y="2500306"/>
            <a:ext cx="135732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643834" y="2500306"/>
            <a:ext cx="107157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643306" y="3500438"/>
            <a:ext cx="18998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возле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71604" y="4286256"/>
            <a:ext cx="821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57950" y="4929198"/>
            <a:ext cx="8643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из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1.11111E-6 L -0.00018 -0.29074 C -0.00018 -0.42106 0.07986 -0.58079 0.14514 -0.58079 L 0.29114 -0.58079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11111E-6 L -0.21111 -0.5590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-2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22222E-6 L 0.27343 -0.2458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69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11</cp:revision>
  <dcterms:created xsi:type="dcterms:W3CDTF">2012-12-03T15:24:49Z</dcterms:created>
  <dcterms:modified xsi:type="dcterms:W3CDTF">2012-12-11T14:59:37Z</dcterms:modified>
</cp:coreProperties>
</file>