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D6905-BB47-4CF7-95C4-35FD5FD3C106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9D0E4D-71C8-4FF8-AC1C-B0757950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g0.liveinternet.ru/images/attach/c/0/63/144/63144157_1282673892_16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501122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«Путешествие в страну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показатель мягкости согласного на конце и в середине слова)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(Урок с использованием игровой технологии)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357694"/>
            <a:ext cx="6215106" cy="18573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Никитина С.Ю.,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ГОУ СОШ №643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Санкт-Петербург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Картинка 71 из 2960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2481262" cy="3703376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85728"/>
            <a:ext cx="850109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Привел волшебный клубочек Игоря  к заколдованной башне. Вдруг на реке воды взволновались, на дубах орлы раскричались - подлетает дракон трехголовый.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Знаю, Игорь, зачем ты пришел,- говорит он принцу.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Только нелегкое это дело - освободить твою сестру. Должен ты пройти три испытания, выполнить три моих задания.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Вот тебе первое задание: надо навести порядок в моих подземных кладовых.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Ребята, кто из вас заметил ошибки? Что нужно сделать в этом задании?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карточке № 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Птицы     Звери       Рыбы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олубь       тюлень     соболь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усь           карась      окунь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журавль    лошадь     пескарь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лень         снегирь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Ребята, возьмите карточку № 3 и наведите порядок во владениях дракона.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Запишите слова в три столбика, обозначьте орфограмму.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в парах.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распределяют слова по группам: птицы, звери, рыбы.)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357166"/>
            <a:ext cx="82868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второе: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Поднимись по заколдованной лестнице.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1.Часть лестницы, на которую ставят ногу.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2.Площадка со ступеньками перед входом в дом.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Кусок ткани, которым накрывают стол.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4.Куст с сильно пахнущими кустами.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5.Дикое животное с рогами.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6.Чтобы поймать одну рыбку, нужна удочка, а чтобы поймать сразу много рыбы, нужна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(Ученики отгадывают слово по лексическому значению и записывают его в тетрадь.)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57158" y="3714752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Коррегирующая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гимнастика для глаз.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Палец двоится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(облегчает зрительную работу на близком расстоянии):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Вытянуть руку вперед, смотреть на кончик пальца вытянутой руки, расположенной по средней линии лица, медленно приближать палец, не сводя с него глаз, до тех пор, пока палец не начнет двоиться.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Повторяется 6-8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Зоркие глазки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глазами нарисуйте 6 кругов по часовой стрелке и 6 кругов против часовой стрелки.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500042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Стрельба глазами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двигайте глазами из стороны в сторону, смотря как можно дальше влево, затем вправо, затем вверх и вниз.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Повторяется 5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раз не спеша.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Письмо носом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(снижает напряжение в области глаз): закройте глаза. Используя нос, как длинную ручку, пишите или рисуйте что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воздухе. Глаза при этом мягко прикрыты.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Поднялся Игорь по волшебной лестнице и видит, что вход в башню закрыт  волшебной решеткой.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освободить Ольгу нам нужно вписать в клеточки недостающие буквы.</a:t>
            </a:r>
            <a:endParaRPr lang="ru-RU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1.южное дерево,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2.танец,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3.мелкая рыбка,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4.одежда,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5.часть руки,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6.дорога для поездов, трамваев.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500042"/>
            <a:ext cx="83582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последнее задание. Твоя сестра освободится от чар только тогда, когда ты сумеешь разгадать тайну моего текста.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карточке №4.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Срубили пушистую ел.. . Петя ел.. мало каши. Мой старший брат..-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 .Попади в цел..!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Корабл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 остался цел..  . Щенок забился в угол.. . Дедушка принес угол.. . Лодка села на мел.. . На уроке нужен белый мел.. 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Очнулась Ольга от волшебного сна. Посадил Игорь сестру на  коня, и отправились они домой. Обрадовался король Ь, приказал он  достать свои сундуки с золотом и драгоценными камнями и одарил всех своих подданных. А потом король устроил  праздничный бал. Приехали гости со всего королевства. И я там был, мед-вино пил, по усам текло, а в рот не попало.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Подведение итогов. Рефлексия.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-Каждому из вас король тоже приготовил по одному золотому. На обратной стороне монеты напишите, что вам понравилось на уроке, а что нет.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71480"/>
            <a:ext cx="835821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 благоприятных условий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формирования орфографической зоркости учащихся.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развивать умение детей писать слова с орфограммой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показатель мягкости в конце и в середине слова»;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развивать умение переносить слова с мягким знаком в середине;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формировать умение работать в парах;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прививать интерес к предмету;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развивать речь, пополнять словарный запас учащихся.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плакат с изображением сказочного королевства,  рисунки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принц, принцесса, Баба-Яга, трехголовый дракон, башня) , карточки для индивидуальной работы, клубочек, сундук с «золотыми» монетами.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642918"/>
            <a:ext cx="835824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Использованная литература: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1.Аксенова А.К., Якубовская Э.В.Дидактические игры на  уроках русского языка в 1-4 классах вспомогательной школы: Кн. Для учителя.- 2 изд., доп.-М.: Просвещение, 1991.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2.Журжина Ш.В., Костромина Н.В.Дидактический материал по русскому языку: 2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.: Пособие для учащихся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четырехлет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3 изд.,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и доп.- М.: просвещение, 1991.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3.Комиссарова Л.Ю. Дидактический материал (упражнения) к учебнику «Русский язык» для 2 класса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Р.Н.Бунеева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Е.В.Бунеевой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О.В.Прониной. Пособие для учащихся.-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М.:Баласс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2008.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4.Холодова О.А. Юным умникам и умницам: Задания по развитию познавательных способностей (7-8 лет) / Методическое пособие, 2 класс. Курс «РПС». – 3-е изд.,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перераб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М.: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Росткнига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14290"/>
            <a:ext cx="828677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урока: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1.Орг. момент.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Мозговая гимнастика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Качания головой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(упражнение стимулирует мыслительные процессы): дышите глубоко, расслабьте плечи и уроните голову вперед. Позвольте голове медленно качаться из стороны в сторону, пока при помощи дыхания уходит напряжение. Подбородок вычерчивает слегка изогнутую линию на груди по мере расслабления шеи. Выполняется 30 секунд.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Ленивые восьмерки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(упражнение активизирует структуры мозга, обеспечивающие запоминание, повышает устойчивость внимания): нарисовать в воздухе в горизонтальной плоскости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восьмерки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три раза каждой рукой, а затем обеими руками.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4357694"/>
            <a:ext cx="83072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«Шапка для размышлений»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(улучшает внимание, ясность восприятия и речь): «наденьте шапку», то есть мягко заверните уши от верхней точки до мочки три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Моргания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(полезно при всех видах нарушения зрения): моргайте на каждый вдох и выдох.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85728"/>
            <a:ext cx="84296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«Вижу палец!»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указательный палец правой руки держать перед носом на расстоянии 25 – 30 см, смотреть на палец в течение 4 – 5 секунд, затем закрыть ладонью левой руки левый глаз на 4 – 6 секунд, смотреть на палец правым глазом, затем открыть левый глаз и смотреть на палец двумя глазами. Проделать то же, но закрыть правый глаз. Повторяется 4 – 6 раз.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58" y="1714488"/>
            <a:ext cx="84296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2.Постановка цели и задач урока.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Ребята, на уроках литературного чтения мы с вами изучаем сказки.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Какие группы сказок вы знаете?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(Волшебные, анималистические, бытовые, богатырские.)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Кто является героями анималистических сказок?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(Животные.)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Чем они необычны?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(Звери разговаривают и ведут себя, как люди.)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Кто герои богатырских сказок?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(Богатыри.)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Чем интересны бытовые сказки?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них рассказывается о повседневной жизни обычных людей.)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Что обязательно есть в волшебных сказках?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(Волшебные герои, предметы, превращения, троекратный повтор, зачин, концовка, герои-помощники.)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57166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Сегодня мы с вами попробуем сочинить свою волшебную сказку, и в  ней тоже будут волшебные герои, превращения и, конечно, как в любой волшебной сказке, серьезные испытания.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 называется начало сказки?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(Зачин.)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Послушайте зачин нашей сказки.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Давным-давно в некотором королевстве жил-был король.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 у него двое детей: девочка и мальчик. Сына звали Игорь, а дочку - Ольга.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Вы догадались, как звали короля?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(Король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Кто догадался, какую тему мы будем сегодня изучать?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(Написание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конце и в середине слова.)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4500570"/>
            <a:ext cx="850108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3.Словарная работа.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Король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очень любил волшебные превращения. И мы с вами сейчас поиграем в игру, которая называется: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Волшебник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Прочитайте первое слово.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Что такое кон? Превратите его в другое слово(конь).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428604"/>
            <a:ext cx="84296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Банка – банька, кров –кровь, шест – шесть, угол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уголь, полка – полька, галка – галька.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выходят к доске и вставляют, где это нужно букву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Закрепление изученного материала.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карточке №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Король  Ь правил честно и справедливо, круглый год он следил за порядком в своем государстве.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несколько месяцев в году он и сам честно трудился.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Возьмите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карточку №1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вычеркните названия месяцев, в которые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отдыхал.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в парах.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зачеркивают слова,  в написании которых нет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Январь, февраль,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март,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апрель,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июнь, июль,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август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сентябрь, октябрь, ноябрь, декабрь.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Какие месяцы он не работал?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Спишите слова в тетрадь и обозначьте орфограммы.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285728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Фронтальная работа.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 сейчас я хочу проверить, хорошо ли вы знаете русские народные пословицы и поговорки.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Я начинаю, а вы продолжаете.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Январь - году начало,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Февраль зиму провожает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Апрель с водою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Летний день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выходят к доске и находят окончание пословицы.)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в королевстве были счастливы. Но однажды прилетел трехглавый дракон, украл Ольгу и заточил ее в темной башне.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Отправился Игорь вызволять свою сестру. Долго ли коротко ли он шел, пришел на лесную поляну. На поляне избушка на курьих ножках стоит. Около избушки Баба-яга.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Рассказал Игорь Бабе-яге о своем горе. А Баба-яга и говорит: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Дам я тебе клубочек волшебный. Он тебе дорогу покажет. Только и ты мне помоги, а то я одна никак не справляюсь. Повадилась у меня проказничать жена Домового Кикимора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357166"/>
            <a:ext cx="842965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карточке №2.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Ребята, возьмите карточку №2.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Какие правила нам нужно повторить, чтобы помочь Игорю исправить ошибки?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(Правила переноса слов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середине.)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Ребята, помогите Игорю исправить ошибки.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в парах.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исправляют допущенные ошибки.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День-ки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ль-вы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толь-ко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кры-льцо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тель-ни-ца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паль-то,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маль-чик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о-лень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па-льцы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Запишите в тетради правильные ответы.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Физминутка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глаз. «Клубочек».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Мы помогли Игорю получить волшебный клубочек.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покатился волшебный клубочек по дороге, а принц Игорь отправился за ним следом.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мы с вами тоже пойдем за волшебным клубочком.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Передаем клубочек и называем по одному слову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конце или в середине.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 встают в круг и передают клубочек по цепочке, называя слова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середине или в конце.)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1789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«Путешествие в страну ь» (ь- показатель мягкости согласного на конце и в середине слова) Русский язык (Урок с использованием игровой технологии) 2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Урок-сказка:  «Спасение принцессы Ольги» Русский язык (Урок с использованием игровой технологии)                                                                  2 класс </dc:title>
  <dc:creator>Lenovo</dc:creator>
  <cp:lastModifiedBy>света</cp:lastModifiedBy>
  <cp:revision>11</cp:revision>
  <dcterms:created xsi:type="dcterms:W3CDTF">2011-07-12T08:33:48Z</dcterms:created>
  <dcterms:modified xsi:type="dcterms:W3CDTF">2011-10-25T18:09:24Z</dcterms:modified>
</cp:coreProperties>
</file>