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9" r:id="rId17"/>
    <p:sldId id="260" r:id="rId18"/>
    <p:sldId id="26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38068E-0174-418F-8C84-A96614DB1627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D486DC-7721-4233-BBB0-E78E85A17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084261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Знаток Гигантов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автопрома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images01.olx.ru/ui/8/04/64/1283681218_118320064_1-----12836812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28868"/>
            <a:ext cx="2790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85723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конкурс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329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87154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86776" y="3071810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621508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32179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7"/>
            <a:ext cx="871543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143900" y="285749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621508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362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8731646" cy="31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72462" y="271462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600076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26" y="3786190"/>
            <a:ext cx="87015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72462" y="307181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614364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№16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7692"/>
            <a:ext cx="8715436" cy="321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72462" y="271462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614364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№18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8717176" cy="308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143900" y="285749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621508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599" cy="34785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191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США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США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Россия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Великобритания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Россия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США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США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Великобритания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Великобритания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Великобритания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Великобритания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Франция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48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Франция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Швеция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Чехия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США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Великобритания</a:t>
                      </a: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Япония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Япония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Германия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Швеция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Италия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Корея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Ответы к конкурсу 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Гиганты </a:t>
            </a:r>
            <a:r>
              <a:rPr lang="ru-RU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автопрома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859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Ответы к конкурсу 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Знаток Отечественного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автопрома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928674"/>
          <a:ext cx="8358246" cy="564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2428892"/>
                <a:gridCol w="2571768"/>
              </a:tblGrid>
              <a:tr h="4044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Тип кузова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«Ока»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УАЗ-3163</a:t>
                      </a:r>
                      <a:r>
                        <a:rPr kumimoji="0" lang="ru-RU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«Патриот»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ВНЕДОРОЖНИК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ПОЛНЫЙ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47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ГАЗ-69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ВНЕДОРОЖНИК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ПОЛНЫЙ</a:t>
                      </a: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2121 «НИВА»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ВНЕДОРОЖНИК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ПОЛНЫЙ</a:t>
                      </a: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ГАЗ-2О «ПОБЕДА»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ГАЗ-3102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3070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11193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«КАЛИНА»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2190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«ГРАНТА»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ГАЗ-21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04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18"/>
          <a:ext cx="8286808" cy="536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575"/>
                <a:gridCol w="2947658"/>
                <a:gridCol w="2669575"/>
              </a:tblGrid>
              <a:tr h="412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Тип кузова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ГАЗ-31105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ВАЗ-2170 «ПРИОРА»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ГАЗ-24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ГАЗ-2330 «ТИГР»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ВНЕДОРОЖНИК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ПОЛНЫЙ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ВАЗ-2105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ВАЗ-2113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УАЗ-469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ВНЕДОРОЖНИК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ПОЛНЫЙ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ВАЗ-2106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ЗАДНИЙ</a:t>
                      </a:r>
                    </a:p>
                  </a:txBody>
                  <a:tcPr/>
                </a:tc>
              </a:tr>
              <a:tr h="4127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АЗЛК-2141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Хэтчбек</a:t>
                      </a:r>
                      <a:endParaRPr kumimoji="0" lang="ru-RU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Ответы к конкурсу </a:t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Знаток Отечественного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автопрома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71670" y="1500174"/>
          <a:ext cx="5114932" cy="50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0"/>
                <a:gridCol w="1143008"/>
                <a:gridCol w="1428760"/>
                <a:gridCol w="1285884"/>
              </a:tblGrid>
              <a:tr h="467180">
                <a:tc>
                  <a:txBody>
                    <a:bodyPr/>
                    <a:lstStyle/>
                    <a:p>
                      <a:r>
                        <a:rPr lang="ru-RU" dirty="0" smtClean="0"/>
                        <a:t>№ Билета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 Билета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</a:t>
                      </a: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Ответы к конкурсу </a:t>
            </a:r>
            <a:b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страну-производитель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соответствующей марки автомобиля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http://img04.slando.ru/images_slandoru/89817345_1_644x461_avtomehanik-trebuetsya-mosk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85725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71810"/>
            <a:ext cx="85235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857628"/>
            <a:ext cx="85280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643446"/>
            <a:ext cx="857256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5429264"/>
            <a:ext cx="85725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1500174"/>
            <a:ext cx="785818" cy="7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357430"/>
            <a:ext cx="785818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307181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4" y="3857628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9454" y="46434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54" y="5429264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0760" y="2357430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2686040" cy="511156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Aharoni" pitchFamily="2" charset="-79"/>
              </a:rPr>
              <a:t>2 конкурс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Aharoni" pitchFamily="2" charset="-79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929090" cy="353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00166" y="1142984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Знаток моделей Отечественного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автопрома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0.gstatic.com/images?q=tbn:ANd9GcR4yr2_Bsn4ZBjHDmckJ9DTVTcUtuWkZZOrorfGovekG-od2Gkx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6049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Цены на российские автомобили вырастут.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0.gstatic.com/images?q=tbn:ANd9GcTzRfXWc0ewHcndVNlsQ1RdJ0JJM-wTZr9fS5EOJmlL0R8c9GzyR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04"/>
            <a:ext cx="1571636" cy="120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0.gstatic.com/images?q=tbn:ANd9GcSe9eRXmwY95JYGzPs93k_zvXQB_yDU6kOP8nJDrRp4w6FrZof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8604"/>
            <a:ext cx="15750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uto.weare1.info/images/chevrolet-niva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1643050"/>
            <a:ext cx="1571636" cy="11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2.gstatic.com/images?q=tbn:ANd9GcQ5uKorijJ_JTyTpPD7lmTk_xUMS1dd2_nTPV8u22s2NxHLWQQweU4dGWU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714621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2.gstatic.com/images?q=tbn:ANd9GcRVsYV37MtP4rGdbZXl51GlSCIB5wzWb5XZ-UoJ8nJjl452cF2hqQ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385762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0.gstatic.com/images?q=tbn:ANd9GcSWE7op_lGn189rSwng9yyldd2XA1tKdC0DYA16AySX9tATIowFy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1643050"/>
            <a:ext cx="15621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1.gstatic.com/images?q=tbn:ANd9GcTHfb0u2zMP79RcbkHGR_0RnPoDqujfizGiwtDRNytAGTnz7Np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3" y="1643050"/>
            <a:ext cx="15716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3.gstatic.com/images?q=tbn:ANd9GcQPYslQ46qPGqcThko9ZoHLvgLa1t8fo9CV7erAaoKbCPyeJql8JCU18L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2786058"/>
            <a:ext cx="15716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t1.gstatic.com/images?q=tbn:ANd9GcQIwNLLxbNUYmdAU9xpWg6NMeUoklKCEWpvK2sV4Gu8bWNN6RAPjIL_HLI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2714620"/>
            <a:ext cx="1857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2.gstatic.com/images?q=tbn:ANd9GcRukpIVhybiFcQqK9MOgZlZgS4j9moKkQqnWhwddYoGpwBmpewo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4" y="1643051"/>
            <a:ext cx="164307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t1.gstatic.com/images?q=tbn:ANd9GcQZ6R8v7qP3k7-PR3JziUzbMhSNVsylLFQ_vje5_X02IG4Mb0cR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9256" y="2714620"/>
            <a:ext cx="1562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t1.gstatic.com/images?q=tbn:ANd9GcT2SM8CSbwYOGNCdm4H809riBPZKk7ylZjWUKiwL7SfsfvBj63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3857628"/>
            <a:ext cx="15681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2.gstatic.com/images?q=tbn:ANd9GcRbsBU_3pDDjeycjxBIQYKgP19FiR9WXu6IiYM8EYTVH742OKrU9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868" y="1643050"/>
            <a:ext cx="1857388" cy="1071570"/>
          </a:xfrm>
          <a:prstGeom prst="rect">
            <a:avLst/>
          </a:prstGeom>
          <a:noFill/>
        </p:spPr>
      </p:pic>
      <p:pic>
        <p:nvPicPr>
          <p:cNvPr id="28" name="Рисунок 27" descr="http://t1.gstatic.com/images?q=tbn:ANd9GcSV9qQCFyY-Ej7_UpPsQUCxcF3Q7qn_bVnJqOBEcQ-_2IvSETF5Kg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71868" y="385762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3.gstatic.com/images?q=tbn:ANd9GcSzndOjNLkrd2UIqoCaWNQQWe8U5GMNJg1zCKllY8YPhfkfACW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9257" y="3857628"/>
            <a:ext cx="1571635" cy="1285884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QNIece6v3OS4ug_g_yh4ciJccY3ULVASVzYqsz7pTs_GM-IiGec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00892" y="3857628"/>
            <a:ext cx="1651097" cy="1214446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Sq4oX4B5envBU41ZgZ5_nYvvapqWtVg9RXyznYwkerzyttamj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7158" y="5143513"/>
            <a:ext cx="1571636" cy="107157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SNlrYt9WQbBxj2MByyi_GbMiwnkRdFUKWuC6JvWFqjF-hCYIL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71868" y="5143512"/>
            <a:ext cx="1843081" cy="1053245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TajxotV_KMJycldRk9dCkKzUTOm5WwfQoabs3JcLmfWQwEm_xdTyOvdC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00892" y="2688833"/>
            <a:ext cx="1643074" cy="1168795"/>
          </a:xfrm>
          <a:prstGeom prst="rect">
            <a:avLst/>
          </a:prstGeom>
          <a:noFill/>
        </p:spPr>
      </p:pic>
      <p:pic>
        <p:nvPicPr>
          <p:cNvPr id="1038" name="Picture 14" descr="http://t0.gstatic.com/images?q=tbn:ANd9GcTKkZyVHsR9rBmUjfk12hqfs2vpiOgktQgotPdyPeahT4Loys4wEiTpy6c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00892" y="5072074"/>
            <a:ext cx="1643075" cy="1143008"/>
          </a:xfrm>
          <a:prstGeom prst="rect">
            <a:avLst/>
          </a:prstGeom>
          <a:noFill/>
        </p:spPr>
      </p:pic>
      <p:pic>
        <p:nvPicPr>
          <p:cNvPr id="35" name="Рисунок 34" descr="Автомобили УАЗ"/>
          <p:cNvPicPr/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928794" y="5143513"/>
            <a:ext cx="1652587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16" descr="data:image/jpeg;base64,/9j/4AAQSkZJRgABAQAAAQABAAD/2wCEAAkGBhQSERUUEBQUFBQSFBQUFBQVEBAUFBAVFRUVFBQQFBQXHCYeFxkjGRUUHy8gIycpLCwsFR4xNTAqNSYrLCkBCQoKDgwOFA8PFykcHBwpKSkpKSkpKSkpKSksKSkpKSkpKSkpKSkpKSkpLCkpKSkpKSwsKSkpLCwpKSwpKSksKf/AABEIALIBHAMBIgACEQEDEQH/xAAbAAABBQEBAAAAAAAAAAAAAAADAQIEBQYAB//EAEgQAAIBAgMEBwMHCAkEAwAAAAECAAMRBBIhBQYxQRNRYXGBkbEiMqEHQlJicsHRFBYzgqKy4fAjQ1NUc5KTwvGDhNLiFUTD/8QAGQEBAQEBAQEAAAAAAAAAAAAAAQIAAwQF/8QAHREBAQEAAwADAQAAAAAAAAAAAAERAhIhAzFRQf/aAAwDAQACEQMRAD8AuoRTBiEUT6TwHiFSDWFSBHQQqCDUQiyVCCPWMWEWCoeI8CNAjwIax0QRQJ0ljTG2j4hECQRGEUCc8GNEW0QRwmYojiIgixYgEdEEWMBQJ1oqxwEcYy060eREtFjDGWhLRpEAGwg3EMRpBuIsARBkQzCDYRARg6kKYN1lRIDCDEKwgxKSAsesaoj1Exhyw9OCUQ9MQpFWFAg1EKgk1UOAhFEaohVWCigR6xQsUCSzokfaJaFYwCIRCZYhECZeNMZWxtNPfdF73UepkN9v0OT5vsq7fFQRBk4RwladtofdSq3dTt+8RGjbJ5UX8TTHoTHGWwimVa7Vf+yHjVH/AIxTtKp9BPF2PoJsrLQRQZVf/JuOIpjvZpHqbzIvvVKA/X/jKkoX9o+Zk750uVSmfsrVb0ET88ByDHuw1cxZpjGkzNHetuVOqf8AtnHq0aN6a3LD1j/0kHrVmLTxpEzg3mr/AN1qeVIf/pHfnLX/ALq/+emP981GL8iMcSmXeWpzwlXwqUT/ALop3jPPDVx/on/fAYsWgyItHEK4uviCLEd4jmEWvgLCDaGIjXWVEIrCCAkhxBiWlGUR4E4CEVZlHIsOojKYhlkk5RCosQLCosmrOVIRViqsIqwZwWOyx4EXLBjcsaRDZZHxWJCAcSze6otdvwHaeECZXrqi3Y2HmSeQA4k9kqtpYSrXUAsKSk3yZS7nqz2YDwF/GTaWHJfM/tVDwAvlpjqX724mWtHDhdeJ5n7hD6LGruxVX3GUf9sg++8jts7F5sqspI66YFv2ptqlXqmRxmxqxxQdf0ZqBj7Xui4JuOPXNtbxGqpjafGkj/ZJv5XkM7zMmlXDuvdf0Im6AkHaTMxWjSt0lW4B49Gg9+qe4cO0ibtWUlGo+Ip9LTqdDRByktTUuW0va5ItraCr7OW16tauR1tVWivldT8JK25jBSRadD5t6dHnrr0mIP7Xj3yr2PsANUpvU/pWerkdaq5/ZsCW9q9uPLqh2VkCepggbEUnPa1WsfLKfWHo4+mNKWHdv8PAEDzYz0DD7ORBZERR9VFX0EOKcOzZGDXEYg+5hMSe8Yan6iFWhjm4YbL9vGKP3BNNV2k2crSpGoF0LZgBfqF5L2diOlW5UqQSpBIOo7Zu1FYvYm0mqPUo1qbUqtP5pcuG5HU6gg27wZQVMbjKmKemlYUx0jIo6NTaxsupHPTnzmo27hejxq1OTsFP66WH7QHnIT4K+LqEfOCVV7/db0TzlbT4Mm6OMPHHHwoj8Zx3NxX9+b/S/wDabiklwD1gHzjuhhoYUbn4v+++dH+MBid38fSUutanWy65MmUtbkNOPjPQuhnGjNrPN8LtDOorUtGW4dOenFe08x3zS4TFCogZeBEpt5tmfkmJFZRahiDlqjlTqcn7j+MFgsZ0FWx/R1Tb7D8/Pj59YlS6mxoWWMqLCmNcTpHOozLBBYdhGWlJqIIRBGAQyCLHoIdIICGQSaqCLDIIxBDoJKz1EKoiKIRRAlAikR4Eg7R2j0dlUBqjDQclHDO/UOzieUhj8Zi8lgBmdvdW/mzHko6/KQ6NM5uOao/FuAt3fNUdX3yNQq+0VBLVSRmLWF9AQ2nBQDoB2y3w9AINNSfebm34CVmMJSUINNSeJ6/4dk7NeJaLJIZWMtCGV209sJQyhwzF7kBFzGy+8xHUIBIxWIWmjO+iqLn8O8ysVzTptUqezVxAuddaFAcF7Db4tflFp4ha56Zr/k1EgqCCDXq8jbiVF9OsyL0gxFZumIFNLVK1zxA1p4cdfWR1X+lJVAsDgM96ri2YAU1PzKQ90W6z73l1S8wuzAirVHJtR2XsTKXEbeBYkcybd3L4RRvEuW1zf7Wh1+jHC3CiKV6uPKUOG3voZRcsLAC2W99OyK2+VEfS8gPvhgT8FdVIC3sTc31vDbOUAEcwxJ8f+JmRvgq1GKi4bkTbx9YKvvd7RZRlzCx5+IjjLHfWiOgdxxRRUB/w2D/dKksoxWHY8HFWj2HMvSC/+kPORMbvF0qMrtcMrL4EEWlZX2iTg6NYcUOHq9w9nN8C0Yz1LBMMoHVpDTAUN7SnBvgDJA35b6p8JLY3F515j6G+xY2yqfPz4ycu8lhqBbvtaY4tdr7NTEUXpVPdqKR3H5rDtBsfCeY4a7U2pVf0lFjSfrBT3XHkCD2TYnfelfgfAg+tpldq4lXx2ekCBiKZDggfpKYLB/FRaVAt93tomohR/fp6Hu6/55ES2eZGhiehrK/JrK3dy9T8JrnM6z1z5QF4OEeDlxzqOohVEYIVTNSIsMggVhQwHGwkVcSEENTEhDGAdZ8LfExhx7crD9o/cJsK2WJUxiJ7zAeOvlKWpWZuLE+Nh8LRqjqtHrpWWJ2yMp6MEtyJGnfbiZUUMLX1IeiWbUlyczHrNj/CGM6PXArExFbDYgFqQqtWXKCrtlAU6ksRYcRLf85XA9rC1v1WpuPgb/CDtOppYC5v2m1z5SehV+M+UAqdKDD/ABGK/dINXfmsw9kU1v8ARuxHiTb4TRilftHbqIN92qVQa0UPaFynzW0LxxmWqb04oiwqW7kp/wDjCbEw9fF1x0lZitMNmbRcqmwZdOuXX5lYe9md07BVDaDvB6xJOJenQpdFh/ZBIBc2LMSbXPxMilG25tNUQ5Banh1ORRxYqLXtz1+J7J5221yLlveYlmPWT93LuAnY7bZq12CAsdUpLfkNdOs6HvlcuAxNU2WnVYE8qLkDxtpCFObbRjG2weuEw+5GLbjTKdrvSp+pv8JPp/J1U+fWpL+tUqegER6q122RzinbJ5n4y9o/J7SHv12P2KIHxcmS6O5eFXj0z99RF+CKJiodnbSDN7bWUa8ePZJm2N5lCgI47bW0HVLynu7hV4UFP23qv6taSqeFpr7lKkvdRp/hBnn6bVZj7N2+yrH0E12z9mvVwHRFWBall1BFveAOveJbNiGA427rD0kRscC4XOCx+bnFz4fzwlMyq7JxvA0SOsmrSA775odNg4o8TRXvqlv3QZqKlMroYItDxlVhdiV1/wDsU1vxtRdj5m0kNspyLNiqhB45aVJPWTw8UvMyrXd6mONXEH/qIvosk4HAU6JLIGzFSuZ3Z2UH3st9ASNL2hyYwmBwPFLcEDw7+Imh2ViM9FCeIFjfs/haUDGWOw8aWzoxJykEXN9Dyjxvo5zxbO0EWjXeCJnojzHAx4eADys3gx+Slb6bKngT7Xw9ZPK5NXxm1c/lHVEBvrM9R2pTw5CVgUJAtdTqNQGNuF/ulnhtpU3/AEbqx5gMLjvHESePOWOuYsI4QAqGLVxiopaoQqjiSbActTK7BIiQOHx9OoL06iN3Op9DLCjgCwuSFU8yePcOc3aHEaKFvwk44dE62Pb7A/ExrYo8Fso6kH+4/hDtv02GrgGtdrKPrG3wiZ6S8WLnqUQTkHiL9rEt/D4TultoNO4AD4Q2gVtosP0dK3awt4+1aRq2JrNxZR+sx+Ci3xiF401JNJKdDiWckkW9lVWwuCeJbmBA4sKMtgScw95ieR5CwhWraSHWa5Xv+4ybhCOy6N7ilTU3zXWmAb9dxrJXSG1rm3eYkSTrYS8aTOMaZtbCkxt50aYnCl40tOIiQ1jWaV1LY9FanSBPbBLAlmNibk2BNhLEiNtMUjamIR39gEAADXies/GQTCBNB3D0E7o+yGnDLTiYUUT1R64UnlNoqNG3j8ZiaNEXrVEXvZR8DKnEb54ReDF7fRRiPM2EwWDGdsupbEMPpUwfIzOYjfhD7lI97OB6X9YXYW8hauMyL7dkGXN7NzodTrGT2Kt8rcM8H0sGzRmae7HjO6WUm8eKQFM4DWudWIy9ukss8yuNpNYsTf2mHdYn8J5vmsky/wBdfi47d/Dd5tq9PULKAb9GoKghSqqb8SbEk9fKZqridTqOOgfRh2XkpwvFTbtU287aSNVQnmrDtXX/ADKbTzuw9LbtenbJUqLz0qZh5NeGx+9latS6Ko1xcEnKoJtwvYDnr4SlrU/qn9VryTg8TRW3SKxIvxYgHqFv4x1m/wB3qTHChVpZuJJKA2zC9wSe2TNy8SemfU2WmSNeGZxrbloPjIezt/sNSwTIhUVLWCgVM3Cw1IKnlzEh7hbQUvWNxbIgBJA4Ekx4419eh1KwgTWlfV2xSHvVaY76ij75EfenCLfNiKWmp/pFPpL7xPVfU0LcIVqIHEjzE8y3i+Vk6pggAvOq19fsrz7z5TI4reXEVdWrVD3OV+C2EO/42Pc6gHIyOzTw6hvHiKZulaqD21GYeTXE2G7Xyi5yKeLsL8KyiwHY6/ePKTef6cbTaVeoqjoUzkmxueAsdYRb2TNodLgcASpuJyVuXHS4N9CORHZEeobrw97r7D/CTqkiNM6x/kGJkP8ANhNtGOiMsXo+39r8J3R9vqZtYzLEt2jzhBTH8icFHb5x04Hl7fgZ2QdvwhiB1fGJbuhrYCQP5M4HsHxMNeIx0hreo65gLW5fR/GKA3d5D0hgNJ15thMp0tfaPqZld/N+ih/J8KQuX9I4GoJHujlfh3emj2ptEUKFSq3zFJHaeCjzInjADVX+k7sSbcWYm5+8ypRYR8QxJLEsTxJNyfExV1E0+xtyXrAEIWuGYEutNXC2zFM2rgXGo65H2jsBqVyoYAAFkbiFOodSOKxChpNNLuvQJrpYcGBPcNSZQ1afAjT8ZvtycIAjPzJC9wtc+seE2yDlcmtIYO8eYOe95ALys2lghq3XofGWIjMQrFTktm5X4Tj8vHtxdfj5dawC7IFjqVYMwuD1G3CR6mCqrwZW7xY+cvsWmRj0ilCTfhdSewyIRfgQe43nh9j0+KjI2UlhlOuhAOnI3i4Ci9RGcKuVL39qx01NhJeNcBbnuPZfQSMmJYAimwVeDKqgKb87ffDb/DJP6ShjaS61EZrcFDAA9hOU6RuO3jDkkUUQH5oZiBy7JX4hZEIl6hMfaRPzUHgT6mRMVimOnoLRiDWWOxtjdNUJb9HT1f63Ug+PlNrSG7N2A9Rc7nIh4Ei7OOtR95h8ThaKaXYn7WvwEn7X2keCjU6KByHAACLsXdNqzC6tULtlFnFNM1i2TOfeawJsOo8YRVUFaiD7h8D9xkYOQe6bHam5mQWVWpPdgLuXpsymxTNc2N9NDMpicOQfaBBGhB4gjiIh6l8ne1ulw/Rtq1D3T9Q6ZfA+s1VdjYa/OT94TzP5MKxGII5PSqc+pk/Gek1TZf8AL+8JFuKk0fNGwfSj/gH8Jxqdh+A9TDTgl514Au3IDxa3oDE9r6o8GP4Q1sHvOvAZW+l5KPvvG9H1u3+YD0E2tiTGtUA4kDvNpGbox7xH6zE+pkU7Ywyf1lJT2FBFk/8AK15MD3Xb0jhUvyI7wR6ypfevDj+sB7rn0kd98KPIk+Fppp8aC8bmlB+dCk6FQPMw9Lbakj2gRzAsL9WvKPWjYovlI2p7FOgvFmzv3D3B56+Eg7mbHD1bZS4X3lXLmdVU1HRbkC7WRNSNGMpdrLfGVibkZywuSfZNivgAfhL3dDaRpu9iy3GpW2ZVeymot+oheXOXmJ+2x2htS71ERujpUcxAaq91Ga7HtF2ICg6WAEkYfZHS9G7nNmzKG/tKdrZTflYk+EjY3Z4xFEvRC3ub0zkRip1LOH4nNrxEKu2LGmAFX8ioVK1YqVyF2UqFFtCbm/feIZfdShkxdWmQCLOpuAQcjgAzX0sKtMWQBRxsOvrmX3JpmpWrVT1cfrOxYj4fGa9knp+L6cPlvoDiMEK6xmWdnFCEcpjQI8LMzigIsQCOoi4Mxe9uzVpPmRQoYXFjl1GhE2xIHGV23MMtakUscw1U24Ht7Jx+XjsdeFx5lVxpIyk3B5N+MJTxBtYZTy0IgNpYFqbZXFj36EdYPMSCeyeTHfVhVUnkZBqDWIjt1nzMV0udCYgy3VNfgFFLBgD3mBZ+9uAv3WEzOHwq39q59PKaXaRtTYW4W1+/h1SaqImxcL02I6uABsTlzZszi3MKrnxno2OxgpKMPg2cpo6LbWzKDYaAqLC9jr7RmI3FxnR1Qwy5la4LEhbmnURcxGoGYjzmx2hgarl6qWbM1mCM1yxT2rWFwNCLymcuFqV6FQm7InusbgKx00ueUxvyjbKFKuCLXempawFg4uGPjpNVs7aNKls+tSUsKh9hFzEg5jqy/W5eUzXykP8A0tNDbPTo0lqFeb5bm567FZsNP+TqkqKaxvozUmsCcuYKykAa8RabGpvLQUAtUVQeGb2CdeQaxPCePrm5FtOokajgYpoM2puSeZJJ85F462vVq2++FX+sB+zdvQSvrfKPQHuq7fq/iZ5/S2ex5esOmx2PKPVtrV1flNHzKJ8WUegMhVvlHrn3URfFm/CVVLd5j/Jkynuw3VN1h2hVt9cW3zwL/RQffeQau18Q/vVah/XKjyWwl9S3UPUZNo7o9kcSxTUmY3b2j1k3PmYVMI3IT0ChukOqWGH3S+qfKOU684TZ7xTsqpynqtLdI/R87SSm6vXlHmY5RseNvgKo5HwiBqq/SHnPaTuqvM+QketufRPEH4CV1ovKPGKtRi2Y8bWPbJOAxjU3DDQjr1BB0KkcwRpaeoV9wcO3EN4NaV9f5MqR9yo69hCtbx0MetbvFTh8dhagvU6embWZE6JwRzCs9iB2G8j7W250ijD4WnkplgcubM9d+T1G52sLDgLS7p/Jmo96u3gn4mXWzN1MPQByrmY8XexPh1eE04VN5yIW79H8npBAQSTmc9bG1/AWA8JbflXCP/IkHBR8YrUwOAE7yWOHK7Q+kvOE5jGAy4i1FhFEZHXmY8LEODvwjlMOkmzVRSbR2ElQWqID3j0MzWN3JX5lx439Z6JfrjHwanhpOXLg6zk8mq7oODxjDu8w4z1RtlnqBgH2Lf5vwnK8MXOTy6rspgP+YWnj8wCtxAynt5D4T0Rt3C3BfSUO19xH1ZBY+Y8bcJN4qlZLZVfJU1FxqrC9ri/EdoNiD2TebLOIWzYMhl1JyVKdNmv/AGiNwPaL98x77u1s18hv1gXB8pPwWxsYRZaDnq9nT4yYpdYiuaL9Ni3WpVUlkohg/t8nrMugA6r3NpkeiqYqsWJLEkszdbHW802G+T7GViOlUUl55nUkDsVbzb7F3ISggW/ebak9ZJl5aNjB4LdAmwtcy0o7nWPtLY909HwuzETUDXrMkikOoR6p7MDht0Pq/CWVDdD6oE2GUTo9W7M9S3UA428pJTdtBx9BLqITHIOytp7DpjlJFPZyD5o8hJBMS82DTRSA4AeQnERbxrGUCGMMUtBsYs5jAuYrNBMYiuMExj2g2MUmMYNjHNBOZUiTWgqkc0G8pIbwYMc8YJSQjHETssdaSTgIZYECHUTGCKI9DGAQiQUOkIFg0hFMmqh9MTqtMGckeZJRqey0+jJ9HDhfdFolMQ4h4rTrQgEGIQGSxyxQIgMcDMxZ1os4GZiGIRFJnGZjTGiOjZmcRGNHkxrGLBmDaPYxjGMAbQTwjGMMpqG0G0KTBNFFDeCaEaCMqJobQbx7xjmVEo9SIsfUjVilGznrPnHKx01MWdBR6sYemxtOnQMFDGPRp06ZSQhhlM6dIVBEjxFnSaw1OGWdOgovOEESdJY8RZ06YniIIs6ZiTjOnTMbGxJ0zFMa06dGMGYNp06MATRjzp0Wphg2iTpaKG8EZ06MTQ6kG4nTopAqxFizpc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data:image/jpeg;base64,/9j/4AAQSkZJRgABAQAAAQABAAD/2wCEAAkGBhQSERUUEBQUFBQSFBQUFBQVEBAUFBAVFRUVFBQQFBQXHCYeFxkjGRUUHy8gIycpLCwsFR4xNTAqNSYrLCkBCQoKDgwOFA8PFykcHBwpKSkpKSkpKSkpKSksKSkpKSkpKSkpKSkpKSkpLCkpKSkpKSwsKSkpLCwpKSwpKSksKf/AABEIALIBHAMBIgACEQEDEQH/xAAbAAABBQEBAAAAAAAAAAAAAAADAQIEBQYAB//EAEgQAAIBAgMEBwMHCAkEAwAAAAECAAMRBBIhBQYxQRNRYXGBkbEiMqEHQlJicsHRFBYzgqKy4fAjQ1NUc5KTwvGDhNLiFUTD/8QAGQEBAQEBAQEAAAAAAAAAAAAAAQIAAwQF/8QAHREBAQEAAwADAQAAAAAAAAAAAAERAhIhAzFRQf/aAAwDAQACEQMRAD8AuoRTBiEUT6TwHiFSDWFSBHQQqCDUQiyVCCPWMWEWCoeI8CNAjwIax0QRQJ0ljTG2j4hECQRGEUCc8GNEW0QRwmYojiIgixYgEdEEWMBQJ1oqxwEcYy060eREtFjDGWhLRpEAGwg3EMRpBuIsARBkQzCDYRARg6kKYN1lRIDCDEKwgxKSAsesaoj1Exhyw9OCUQ9MQpFWFAg1EKgk1UOAhFEaohVWCigR6xQsUCSzokfaJaFYwCIRCZYhECZeNMZWxtNPfdF73UepkN9v0OT5vsq7fFQRBk4RwladtofdSq3dTt+8RGjbJ5UX8TTHoTHGWwimVa7Vf+yHjVH/AIxTtKp9BPF2PoJsrLQRQZVf/JuOIpjvZpHqbzIvvVKA/X/jKkoX9o+Zk750uVSmfsrVb0ET88ByDHuw1cxZpjGkzNHetuVOqf8AtnHq0aN6a3LD1j/0kHrVmLTxpEzg3mr/AN1qeVIf/pHfnLX/ALq/+emP981GL8iMcSmXeWpzwlXwqUT/ALop3jPPDVx/on/fAYsWgyItHEK4uviCLEd4jmEWvgLCDaGIjXWVEIrCCAkhxBiWlGUR4E4CEVZlHIsOojKYhlkk5RCosQLCosmrOVIRViqsIqwZwWOyx4EXLBjcsaRDZZHxWJCAcSze6otdvwHaeECZXrqi3Y2HmSeQA4k9kqtpYSrXUAsKSk3yZS7nqz2YDwF/GTaWHJfM/tVDwAvlpjqX724mWtHDhdeJ5n7hD6LGruxVX3GUf9sg++8jts7F5sqspI66YFv2ptqlXqmRxmxqxxQdf0ZqBj7Xui4JuOPXNtbxGqpjafGkj/ZJv5XkM7zMmlXDuvdf0Im6AkHaTMxWjSt0lW4B49Gg9+qe4cO0ibtWUlGo+Ip9LTqdDRByktTUuW0va5ItraCr7OW16tauR1tVWivldT8JK25jBSRadD5t6dHnrr0mIP7Xj3yr2PsANUpvU/pWerkdaq5/ZsCW9q9uPLqh2VkCepggbEUnPa1WsfLKfWHo4+mNKWHdv8PAEDzYz0DD7ORBZERR9VFX0EOKcOzZGDXEYg+5hMSe8Yan6iFWhjm4YbL9vGKP3BNNV2k2crSpGoF0LZgBfqF5L2diOlW5UqQSpBIOo7Zu1FYvYm0mqPUo1qbUqtP5pcuG5HU6gg27wZQVMbjKmKemlYUx0jIo6NTaxsupHPTnzmo27hejxq1OTsFP66WH7QHnIT4K+LqEfOCVV7/db0TzlbT4Mm6OMPHHHwoj8Zx3NxX9+b/S/wDabiklwD1gHzjuhhoYUbn4v+++dH+MBid38fSUutanWy65MmUtbkNOPjPQuhnGjNrPN8LtDOorUtGW4dOenFe08x3zS4TFCogZeBEpt5tmfkmJFZRahiDlqjlTqcn7j+MFgsZ0FWx/R1Tb7D8/Pj59YlS6mxoWWMqLCmNcTpHOozLBBYdhGWlJqIIRBGAQyCLHoIdIICGQSaqCLDIIxBDoJKz1EKoiKIRRAlAikR4Eg7R2j0dlUBqjDQclHDO/UOzieUhj8Zi8lgBmdvdW/mzHko6/KQ6NM5uOao/FuAt3fNUdX3yNQq+0VBLVSRmLWF9AQ2nBQDoB2y3w9AINNSfebm34CVmMJSUINNSeJ6/4dk7NeJaLJIZWMtCGV209sJQyhwzF7kBFzGy+8xHUIBIxWIWmjO+iqLn8O8ysVzTptUqezVxAuddaFAcF7Db4tflFp4ha56Zr/k1EgqCCDXq8jbiVF9OsyL0gxFZumIFNLVK1zxA1p4cdfWR1X+lJVAsDgM96ri2YAU1PzKQ90W6z73l1S8wuzAirVHJtR2XsTKXEbeBYkcybd3L4RRvEuW1zf7Wh1+jHC3CiKV6uPKUOG3voZRcsLAC2W99OyK2+VEfS8gPvhgT8FdVIC3sTc31vDbOUAEcwxJ8f+JmRvgq1GKi4bkTbx9YKvvd7RZRlzCx5+IjjLHfWiOgdxxRRUB/w2D/dKksoxWHY8HFWj2HMvSC/+kPORMbvF0qMrtcMrL4EEWlZX2iTg6NYcUOHq9w9nN8C0Yz1LBMMoHVpDTAUN7SnBvgDJA35b6p8JLY3F515j6G+xY2yqfPz4ycu8lhqBbvtaY4tdr7NTEUXpVPdqKR3H5rDtBsfCeY4a7U2pVf0lFjSfrBT3XHkCD2TYnfelfgfAg+tpldq4lXx2ekCBiKZDggfpKYLB/FRaVAt93tomohR/fp6Hu6/55ES2eZGhiehrK/JrK3dy9T8JrnM6z1z5QF4OEeDlxzqOohVEYIVTNSIsMggVhQwHGwkVcSEENTEhDGAdZ8LfExhx7crD9o/cJsK2WJUxiJ7zAeOvlKWpWZuLE+Nh8LRqjqtHrpWWJ2yMp6MEtyJGnfbiZUUMLX1IeiWbUlyczHrNj/CGM6PXArExFbDYgFqQqtWXKCrtlAU6ksRYcRLf85XA9rC1v1WpuPgb/CDtOppYC5v2m1z5SehV+M+UAqdKDD/ABGK/dINXfmsw9kU1v8ARuxHiTb4TRilftHbqIN92qVQa0UPaFynzW0LxxmWqb04oiwqW7kp/wDjCbEw9fF1x0lZitMNmbRcqmwZdOuXX5lYe9md07BVDaDvB6xJOJenQpdFh/ZBIBc2LMSbXPxMilG25tNUQ5Banh1ORRxYqLXtz1+J7J5221yLlveYlmPWT93LuAnY7bZq12CAsdUpLfkNdOs6HvlcuAxNU2WnVYE8qLkDxtpCFObbRjG2weuEw+5GLbjTKdrvSp+pv8JPp/J1U+fWpL+tUqegER6q122RzinbJ5n4y9o/J7SHv12P2KIHxcmS6O5eFXj0z99RF+CKJiodnbSDN7bWUa8ePZJm2N5lCgI47bW0HVLynu7hV4UFP23qv6taSqeFpr7lKkvdRp/hBnn6bVZj7N2+yrH0E12z9mvVwHRFWBall1BFveAOveJbNiGA427rD0kRscC4XOCx+bnFz4fzwlMyq7JxvA0SOsmrSA775odNg4o8TRXvqlv3QZqKlMroYItDxlVhdiV1/wDsU1vxtRdj5m0kNspyLNiqhB45aVJPWTw8UvMyrXd6mONXEH/qIvosk4HAU6JLIGzFSuZ3Z2UH3st9ASNL2hyYwmBwPFLcEDw7+Imh2ViM9FCeIFjfs/haUDGWOw8aWzoxJykEXN9Dyjxvo5zxbO0EWjXeCJnojzHAx4eADys3gx+Slb6bKngT7Xw9ZPK5NXxm1c/lHVEBvrM9R2pTw5CVgUJAtdTqNQGNuF/ulnhtpU3/AEbqx5gMLjvHESePOWOuYsI4QAqGLVxiopaoQqjiSbActTK7BIiQOHx9OoL06iN3Op9DLCjgCwuSFU8yePcOc3aHEaKFvwk44dE62Pb7A/ExrYo8Fso6kH+4/hDtv02GrgGtdrKPrG3wiZ6S8WLnqUQTkHiL9rEt/D4TultoNO4AD4Q2gVtosP0dK3awt4+1aRq2JrNxZR+sx+Ci3xiF401JNJKdDiWckkW9lVWwuCeJbmBA4sKMtgScw95ieR5CwhWraSHWa5Xv+4ybhCOy6N7ilTU3zXWmAb9dxrJXSG1rm3eYkSTrYS8aTOMaZtbCkxt50aYnCl40tOIiQ1jWaV1LY9FanSBPbBLAlmNibk2BNhLEiNtMUjamIR39gEAADXies/GQTCBNB3D0E7o+yGnDLTiYUUT1R64UnlNoqNG3j8ZiaNEXrVEXvZR8DKnEb54ReDF7fRRiPM2EwWDGdsupbEMPpUwfIzOYjfhD7lI97OB6X9YXYW8hauMyL7dkGXN7NzodTrGT2Kt8rcM8H0sGzRmae7HjO6WUm8eKQFM4DWudWIy9ukss8yuNpNYsTf2mHdYn8J5vmsky/wBdfi47d/Dd5tq9PULKAb9GoKghSqqb8SbEk9fKZqridTqOOgfRh2XkpwvFTbtU287aSNVQnmrDtXX/ADKbTzuw9LbtenbJUqLz0qZh5NeGx+9latS6Ko1xcEnKoJtwvYDnr4SlrU/qn9VryTg8TRW3SKxIvxYgHqFv4x1m/wB3qTHChVpZuJJKA2zC9wSe2TNy8SemfU2WmSNeGZxrbloPjIezt/sNSwTIhUVLWCgVM3Cw1IKnlzEh7hbQUvWNxbIgBJA4Ekx4419eh1KwgTWlfV2xSHvVaY76ij75EfenCLfNiKWmp/pFPpL7xPVfU0LcIVqIHEjzE8y3i+Vk6pggAvOq19fsrz7z5TI4reXEVdWrVD3OV+C2EO/42Pc6gHIyOzTw6hvHiKZulaqD21GYeTXE2G7Xyi5yKeLsL8KyiwHY6/ePKTef6cbTaVeoqjoUzkmxueAsdYRb2TNodLgcASpuJyVuXHS4N9CORHZEeobrw97r7D/CTqkiNM6x/kGJkP8ANhNtGOiMsXo+39r8J3R9vqZtYzLEt2jzhBTH8icFHb5x04Hl7fgZ2QdvwhiB1fGJbuhrYCQP5M4HsHxMNeIx0hreo65gLW5fR/GKA3d5D0hgNJ15thMp0tfaPqZld/N+ih/J8KQuX9I4GoJHujlfh3emj2ptEUKFSq3zFJHaeCjzInjADVX+k7sSbcWYm5+8ypRYR8QxJLEsTxJNyfExV1E0+xtyXrAEIWuGYEutNXC2zFM2rgXGo65H2jsBqVyoYAAFkbiFOodSOKxChpNNLuvQJrpYcGBPcNSZQ1afAjT8ZvtycIAjPzJC9wtc+seE2yDlcmtIYO8eYOe95ALys2lghq3XofGWIjMQrFTktm5X4Tj8vHtxdfj5dawC7IFjqVYMwuD1G3CR6mCqrwZW7xY+cvsWmRj0ilCTfhdSewyIRfgQe43nh9j0+KjI2UlhlOuhAOnI3i4Ci9RGcKuVL39qx01NhJeNcBbnuPZfQSMmJYAimwVeDKqgKb87ffDb/DJP6ShjaS61EZrcFDAA9hOU6RuO3jDkkUUQH5oZiBy7JX4hZEIl6hMfaRPzUHgT6mRMVimOnoLRiDWWOxtjdNUJb9HT1f63Ug+PlNrSG7N2A9Rc7nIh4Ei7OOtR95h8ThaKaXYn7WvwEn7X2keCjU6KByHAACLsXdNqzC6tULtlFnFNM1i2TOfeawJsOo8YRVUFaiD7h8D9xkYOQe6bHam5mQWVWpPdgLuXpsymxTNc2N9NDMpicOQfaBBGhB4gjiIh6l8ne1ulw/Rtq1D3T9Q6ZfA+s1VdjYa/OT94TzP5MKxGII5PSqc+pk/Gek1TZf8AL+8JFuKk0fNGwfSj/gH8Jxqdh+A9TDTgl514Au3IDxa3oDE9r6o8GP4Q1sHvOvAZW+l5KPvvG9H1u3+YD0E2tiTGtUA4kDvNpGbox7xH6zE+pkU7Ywyf1lJT2FBFk/8AK15MD3Xb0jhUvyI7wR6ypfevDj+sB7rn0kd98KPIk+Fppp8aC8bmlB+dCk6FQPMw9Lbakj2gRzAsL9WvKPWjYovlI2p7FOgvFmzv3D3B56+Eg7mbHD1bZS4X3lXLmdVU1HRbkC7WRNSNGMpdrLfGVibkZywuSfZNivgAfhL3dDaRpu9iy3GpW2ZVeymot+oheXOXmJ+2x2htS71ERujpUcxAaq91Ga7HtF2ICg6WAEkYfZHS9G7nNmzKG/tKdrZTflYk+EjY3Z4xFEvRC3ub0zkRip1LOH4nNrxEKu2LGmAFX8ioVK1YqVyF2UqFFtCbm/feIZfdShkxdWmQCLOpuAQcjgAzX0sKtMWQBRxsOvrmX3JpmpWrVT1cfrOxYj4fGa9knp+L6cPlvoDiMEK6xmWdnFCEcpjQI8LMzigIsQCOoi4Mxe9uzVpPmRQoYXFjl1GhE2xIHGV23MMtakUscw1U24Ht7Jx+XjsdeFx5lVxpIyk3B5N+MJTxBtYZTy0IgNpYFqbZXFj36EdYPMSCeyeTHfVhVUnkZBqDWIjt1nzMV0udCYgy3VNfgFFLBgD3mBZ+9uAv3WEzOHwq39q59PKaXaRtTYW4W1+/h1SaqImxcL02I6uABsTlzZszi3MKrnxno2OxgpKMPg2cpo6LbWzKDYaAqLC9jr7RmI3FxnR1Qwy5la4LEhbmnURcxGoGYjzmx2hgarl6qWbM1mCM1yxT2rWFwNCLymcuFqV6FQm7InusbgKx00ueUxvyjbKFKuCLXempawFg4uGPjpNVs7aNKls+tSUsKh9hFzEg5jqy/W5eUzXykP8A0tNDbPTo0lqFeb5bm567FZsNP+TqkqKaxvozUmsCcuYKykAa8RabGpvLQUAtUVQeGb2CdeQaxPCePrm5FtOokajgYpoM2puSeZJJ85F462vVq2++FX+sB+zdvQSvrfKPQHuq7fq/iZ5/S2ex5esOmx2PKPVtrV1flNHzKJ8WUegMhVvlHrn3URfFm/CVVLd5j/Jkynuw3VN1h2hVt9cW3zwL/RQffeQau18Q/vVah/XKjyWwl9S3UPUZNo7o9kcSxTUmY3b2j1k3PmYVMI3IT0ChukOqWGH3S+qfKOU684TZ7xTsqpynqtLdI/R87SSm6vXlHmY5RseNvgKo5HwiBqq/SHnPaTuqvM+QketufRPEH4CV1ovKPGKtRi2Y8bWPbJOAxjU3DDQjr1BB0KkcwRpaeoV9wcO3EN4NaV9f5MqR9yo69hCtbx0MetbvFTh8dhagvU6embWZE6JwRzCs9iB2G8j7W250ijD4WnkplgcubM9d+T1G52sLDgLS7p/Jmo96u3gn4mXWzN1MPQByrmY8XexPh1eE04VN5yIW79H8npBAQSTmc9bG1/AWA8JbflXCP/IkHBR8YrUwOAE7yWOHK7Q+kvOE5jGAy4i1FhFEZHXmY8LEODvwjlMOkmzVRSbR2ElQWqID3j0MzWN3JX5lx439Z6JfrjHwanhpOXLg6zk8mq7oODxjDu8w4z1RtlnqBgH2Lf5vwnK8MXOTy6rspgP+YWnj8wCtxAynt5D4T0Rt3C3BfSUO19xH1ZBY+Y8bcJN4qlZLZVfJU1FxqrC9ri/EdoNiD2TebLOIWzYMhl1JyVKdNmv/AGiNwPaL98x77u1s18hv1gXB8pPwWxsYRZaDnq9nT4yYpdYiuaL9Ni3WpVUlkohg/t8nrMugA6r3NpkeiqYqsWJLEkszdbHW802G+T7GViOlUUl55nUkDsVbzb7F3ISggW/ebak9ZJl5aNjB4LdAmwtcy0o7nWPtLY909HwuzETUDXrMkikOoR6p7MDht0Pq/CWVDdD6oE2GUTo9W7M9S3UA428pJTdtBx9BLqITHIOytp7DpjlJFPZyD5o8hJBMS82DTRSA4AeQnERbxrGUCGMMUtBsYs5jAuYrNBMYiuMExj2g2MUmMYNjHNBOZUiTWgqkc0G8pIbwYMc8YJSQjHETssdaSTgIZYECHUTGCKI9DGAQiQUOkIFg0hFMmqh9MTqtMGckeZJRqey0+jJ9HDhfdFolMQ4h4rTrQgEGIQGSxyxQIgMcDMxZ1os4GZiGIRFJnGZjTGiOjZmcRGNHkxrGLBmDaPYxjGMAbQTwjGMMpqG0G0KTBNFFDeCaEaCMqJobQbx7xjmVEo9SIsfUjVilGznrPnHKx01MWdBR6sYemxtOnQMFDGPRp06ZSQhhlM6dIVBEjxFnSaw1OGWdOgovOEESdJY8RZ06YniIIs6ZiTjOnTMbGxJ0zFMa06dGMGYNp06MATRjzp0Wphg2iTpaKG8EZ06MTQ6kG4nTopAqxFizpc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t2.gstatic.com/images?q=tbn:ANd9GcQn7qJ3HXBRiXCRCbiFB5h043GbRSc1RMkAIOnJdtYy3pkYlj6c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928794" y="428604"/>
            <a:ext cx="1607883" cy="1214446"/>
          </a:xfrm>
          <a:prstGeom prst="rect">
            <a:avLst/>
          </a:prstGeom>
          <a:noFill/>
        </p:spPr>
      </p:pic>
      <p:pic>
        <p:nvPicPr>
          <p:cNvPr id="2050" name="Picture 2" descr="http://t1.gstatic.com/images?q=tbn:ANd9GcTqBAQQw824ajj1-RDIa92gslbWfL8YCGHhfMyUCsz6dN-WdHVI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429256" y="5072074"/>
            <a:ext cx="1571636" cy="1116021"/>
          </a:xfrm>
          <a:prstGeom prst="rect">
            <a:avLst/>
          </a:prstGeom>
          <a:noFill/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57158" y="357166"/>
          <a:ext cx="8290453" cy="5860754"/>
        </p:xfrm>
        <a:graphic>
          <a:graphicData uri="http://schemas.openxmlformats.org/drawingml/2006/table">
            <a:tbl>
              <a:tblPr/>
              <a:tblGrid>
                <a:gridCol w="8290453"/>
              </a:tblGrid>
              <a:tr h="5860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Дорожного Движения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3 конкурс</a:t>
            </a:r>
            <a:endParaRPr lang="ru-RU" sz="3200" dirty="0"/>
          </a:p>
        </p:txBody>
      </p:sp>
      <p:pic>
        <p:nvPicPr>
          <p:cNvPr id="4" name="Рисунок 3" descr="http://end-point.ru/wp-content/uploads/2011/06/avtomehanik-270x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571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9213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8358246" cy="31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01024" y="2714620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6072206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294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86439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15338" y="264318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5338" y="621508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58" y="214290"/>
            <a:ext cx="8649622" cy="31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8643998" cy="32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15338" y="2857496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621508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№6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23804"/>
            <a:ext cx="8639275" cy="29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15338" y="292893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614364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№8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327</TotalTime>
  <Words>272</Words>
  <Application>Microsoft Office PowerPoint</Application>
  <PresentationFormat>Экран (4:3)</PresentationFormat>
  <Paragraphs>198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Знаток Гигантов автопрома</vt:lpstr>
      <vt:lpstr>Назовите страну-производитель соответствующей марки автомобиля</vt:lpstr>
      <vt:lpstr>2 конкурс</vt:lpstr>
      <vt:lpstr>Слайд 4</vt:lpstr>
      <vt:lpstr>3 конкурс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Ответы к конкурсу  Гиганты автопрома</vt:lpstr>
      <vt:lpstr>Ответы к конкурсу  Знаток Отечественного автопрома</vt:lpstr>
      <vt:lpstr> Ответы к конкурсу  Знаток Отечественного автопрома</vt:lpstr>
      <vt:lpstr>Ответы к конкурсу  Правила Дорожного Движения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Гиганты автопрома</dc:title>
  <dc:creator>user</dc:creator>
  <cp:lastModifiedBy>user</cp:lastModifiedBy>
  <cp:revision>37</cp:revision>
  <dcterms:created xsi:type="dcterms:W3CDTF">2012-10-17T03:21:54Z</dcterms:created>
  <dcterms:modified xsi:type="dcterms:W3CDTF">2012-10-22T03:13:33Z</dcterms:modified>
</cp:coreProperties>
</file>