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19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219F5-AEEB-4D7D-8A11-CBFFA162A02F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134E0-E703-4C84-9D14-D8B4E55FF7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весна2010\Рабочий стол\картинки\15 (1).jpg"/>
          <p:cNvPicPr>
            <a:picLocks noChangeAspect="1" noChangeArrowheads="1"/>
          </p:cNvPicPr>
          <p:nvPr/>
        </p:nvPicPr>
        <p:blipFill>
          <a:blip r:embed="rId2"/>
          <a:srcRect l="10392" r="6999"/>
          <a:stretch>
            <a:fillRect/>
          </a:stretch>
        </p:blipFill>
        <p:spPr bwMode="auto">
          <a:xfrm>
            <a:off x="0" y="0"/>
            <a:ext cx="9144000" cy="687626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20846179">
            <a:off x="228321" y="773691"/>
            <a:ext cx="721523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Ворота настроения</a:t>
            </a:r>
            <a:endParaRPr lang="ru-RU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</dc:creator>
  <cp:lastModifiedBy>2</cp:lastModifiedBy>
  <cp:revision>3</cp:revision>
  <dcterms:created xsi:type="dcterms:W3CDTF">2011-11-09T22:44:03Z</dcterms:created>
  <dcterms:modified xsi:type="dcterms:W3CDTF">2011-11-09T23:04:14Z</dcterms:modified>
</cp:coreProperties>
</file>