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inimized">
    <p:restoredLeft sz="32787"/>
    <p:restoredTop sz="90929"/>
  </p:normalViewPr>
  <p:slideViewPr>
    <p:cSldViewPr>
      <p:cViewPr varScale="1">
        <p:scale>
          <a:sx n="79" d="100"/>
          <a:sy n="79" d="100"/>
        </p:scale>
        <p:origin x="-90" y="-26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D967C2-4E31-4D29-8BB1-20182D0A0B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8CB7BD-A8AB-4DF5-9EB1-B022B4C552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EC3B4D-3328-4353-A30C-D1508F101FC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1825D-1F45-4D82-95DD-7F58FED1641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BAB3A9-5FDA-476F-84B5-72E0BC3B2AA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2851B-6F1A-4998-A334-2630FD4CE87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E1D01-506D-447B-ADBE-48764DC4A60B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8127F3-47B2-4B57-B986-92E844E726F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4ACB3DD-1ACA-4FD8-904F-779871E9A5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E73836-FB6C-49CE-A1D5-2B808BE662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732DC7-8BF4-4A66-ABFA-FD43F3F5873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2"/>
            </a:gs>
            <a:gs pos="5000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6898C56-6B3E-4F51-882C-848F800B09A3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://daily.webshots.com/scripts/photo.fcgi?pid=15273&amp;psrc=W&amp;tar=/content/dailyphoto/internal_data/dAtA20000806/photo1-20000806.wbz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hyperlink" Target="http://daily.webshots.com/scripts/photo.fcgi?pid=9766&amp;psrc=W&amp;tar=/content/dailyphoto/internal_data/dAtA20000121/photo1-20000121.wbz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daily.webshots.com/scripts/photo.fcgi?pid=9615&amp;psrc=W&amp;tar=/content/dailyphoto/internal_data/dAtA20000130/photo0-20000130.wbz" TargetMode="Externa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hyperlink" Target="http://daily.webshots.com/scripts/photo.fcgi?pid=6609&amp;psrc=W&amp;tar=/content/dailyphoto/internal_data/dAtA19991215/photo0-19991215.wbz" TargetMode="Externa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daily.webshots.com/scripts/photo.fcgi?pid=6615&amp;psrc=W&amp;tar=/content/dailyphoto/internal_data/dAtA19990923/photo1-19990923.wbz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hyperlink" Target="http://daily.webshots.com/scripts/photo.fcgi?pid=12784&amp;psrc=W&amp;tar=/content/dailyphoto/internal_data/dAtA20000418/photo1-20000418.wbz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hyperlink" Target="http://daily.webshots.com/scripts/photo.fcgi?pid=10974&amp;psrc=W&amp;tar=/content/dailyphoto/internal_data/dAtA20000228/photo1-20000228.wbz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hyperlink" Target="http://daily.webshots.com/scripts/photo.fcgi?pid=10869&amp;psrc=W&amp;tar=/content/dailyphoto/internal_data/dAtA20000128/photo1-20000128.wbz" TargetMode="Externa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hyperlink" Target="http://daily.webshots.com/scripts/photo.fcgi?pid=3410&amp;psrc=W&amp;tar=/content/dailyphoto/internal_data/dAtA19990410/photo1-19990410.wbz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hyperlink" Target="http://daily.webshots.com/scripts/photo.fcgi?pid=6388&amp;psrc=W&amp;tar=/content/dailyphoto/internal_data/dAtA19991206/photo1-19991206.wbz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hyperlink" Target="http://daily.webshots.com/scripts/photo.fcgi?pid=20399&amp;psrc=W&amp;tar=/content/dailyphoto/internal_data/dAtA20010506/photo0-20010506.wbz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hyperlink" Target="http://daily.webshots.com/scripts/photo.fcgi?pid=12942&amp;psrc=W&amp;tar=/content/dailyphoto/internal_data/dAtA20000414/photo1-20000414.wbz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hyperlink" Target="http://daily.webshots.com/content/dailyphoto/archives/19990510.html" TargetMode="Externa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daily.webshots.com/scripts/photo.fcgi?pid=20409&amp;psrc=W&amp;tar=/content/dailyphoto/internal_data/dAtA20010425/photo0-20010425.wbz" TargetMode="Externa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hyperlink" Target="http://daily.webshots.com/scripts/photo.fcgi?pid=4120&amp;psrc=W&amp;tar=/content/dailyphoto/internal_data/dAtA19990910/photo0-19990910.wbz" TargetMode="Externa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hyperlink" Target="http://daily.webshots.com/scripts/photo.fcgi?pid=5656&amp;psrc=W&amp;tar=/content/dailyphoto/internal_data/dAtA19990811/photo0-19990811.wbz" TargetMode="Externa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hyperlink" Target="http://daily.webshots.com/scripts/photo.fcgi?pid=3407&amp;psrc=W&amp;tar=/content/dailyphoto/internal_data/dAtA19990804/photo0-19990804.wbz" TargetMode="Externa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hyperlink" Target="http://daily.webshots.com/scripts/photo.fcgi?pid=3971&amp;psrc=W&amp;tar=/content/dailyphoto/internal_data/dAtA19991004/photo0-19991004.wbz" TargetMode="Externa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hyperlink" Target="http://daily.webshots.com/scripts/photo.fcgi?pid=2526&amp;psrc=W&amp;tar=/content/dailyphoto/internal_data/dAtA19990105/photo0-19990105.wbz" TargetMode="Externa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hyperlink" Target="http://daily.webshots.com/scripts/photo.fcgi?pid=8820&amp;psrc=W&amp;tar=/content/dailyphoto/internal_data/dAtA19991214/photo0-19991214.wbz" TargetMode="Externa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hyperlink" Target="http://daily.webshots.com/scripts/photo.fcgi?pid=20339&amp;psrc=W&amp;tar=/content/dailyphoto/internal_data/dAtA20010404/photo1-20010404.wbz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daily.webshots.com/scripts/photo.fcgi?pid=20734&amp;psrc=W&amp;tar=/content/dailyphoto/internal_data/dAtA20010416/photo0-20010416.wbz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daily.webshots.com/scripts/photo.fcgi?pid=19884&amp;psrc=W&amp;tar=/content/dailyphoto/internal_data/dAtA20010209/photo1-20010209.wbz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daily.webshots.com/scripts/photo.fcgi?pid=19664&amp;psrc=W&amp;tar=/content/dailyphoto/internal_data/dAtA20010122/photo1-20010122.wbz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daily.webshots.com/scripts/photo.fcgi?pid=7095&amp;psrc=W&amp;tar=/content/dailyphoto/internal_data/dAtA20000506/photo0-20000506.wbz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daily.webshots.com/scripts/photo.fcgi?pid=24572&amp;psrc=W&amp;tar=/content/dailyphoto/internal_data/dAtA20010826/photo1-20010826.wbz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daily.webshots.com/scripts/photo.fcgi?pid=24313&amp;psrc=W&amp;tar=/content/dailyphoto/internal_data/dAtA20010801/photo0-20010801.wbz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hyperlink" Target="http://daily.webshots.com/scripts/photo.fcgi?pid=12564&amp;psrc=W&amp;tar=/content/dailyphoto/internal_data/dAtA20000403/photo1-20000403.wbz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736600" y="2817813"/>
            <a:ext cx="434816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2400" b="1">
                <a:latin typeface="Arial Black" pitchFamily="34" charset="0"/>
              </a:rPr>
              <a:t>Найди время, чтобы прочитать это сообщение</a:t>
            </a:r>
            <a:endParaRPr lang="fr-CA" sz="2400" b="1">
              <a:latin typeface="Arial Black" pitchFamily="34" charset="0"/>
            </a:endParaRPr>
          </a:p>
        </p:txBody>
      </p:sp>
      <p:pic>
        <p:nvPicPr>
          <p:cNvPr id="2053" name="Picture 5" descr="10887-mi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46725" y="2349500"/>
            <a:ext cx="2754313" cy="2057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2971800"/>
            <a:ext cx="9180513" cy="189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fr-CA" sz="1600">
              <a:cs typeface="Arial" charset="0"/>
            </a:endParaRPr>
          </a:p>
          <a:p>
            <a:pPr algn="ctr"/>
            <a:endParaRPr lang="fr-CA" sz="1600">
              <a:cs typeface="Arial" charset="0"/>
            </a:endParaRPr>
          </a:p>
          <a:p>
            <a:r>
              <a:rPr lang="ru-RU">
                <a:solidFill>
                  <a:srgbClr val="000000"/>
                </a:solidFill>
              </a:rPr>
              <a:t>В завершение</a:t>
            </a:r>
            <a:r>
              <a:rPr lang="fr-CA">
                <a:solidFill>
                  <a:srgbClr val="000000"/>
                </a:solidFill>
              </a:rPr>
              <a:t>: “</a:t>
            </a:r>
            <a:r>
              <a:rPr lang="ru-RU">
                <a:solidFill>
                  <a:srgbClr val="000000"/>
                </a:solidFill>
              </a:rPr>
              <a:t>Хорошее в дружбе – это знать, что ты можешь поделиться секретом</a:t>
            </a:r>
            <a:r>
              <a:rPr lang="fr-CA">
                <a:solidFill>
                  <a:srgbClr val="000000"/>
                </a:solidFill>
              </a:rPr>
              <a:t> ” </a:t>
            </a:r>
          </a:p>
          <a:p>
            <a:endParaRPr lang="ru-RU"/>
          </a:p>
          <a:p>
            <a:pPr algn="ctr"/>
            <a:r>
              <a:rPr lang="fr-CA" sz="1600">
                <a:cs typeface="Arial" charset="0"/>
              </a:rPr>
              <a:t>(</a:t>
            </a:r>
            <a:r>
              <a:rPr lang="en-US" sz="1600">
                <a:cs typeface="Arial" charset="0"/>
              </a:rPr>
              <a:t>Allessandro Manzoni </a:t>
            </a:r>
            <a:r>
              <a:rPr lang="fr-CA" sz="1600">
                <a:cs typeface="Arial" charset="0"/>
              </a:rPr>
              <a:t>)</a:t>
            </a:r>
          </a:p>
          <a:p>
            <a:pPr algn="ctr"/>
            <a:endParaRPr lang="fr-CA" sz="1600"/>
          </a:p>
        </p:txBody>
      </p:sp>
      <p:pic>
        <p:nvPicPr>
          <p:cNvPr id="11267" name="Picture 3" descr="Photo 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1588" y="1860550"/>
            <a:ext cx="1720850" cy="12684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25438" y="1654175"/>
            <a:ext cx="7142162" cy="311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latinLnBrk="1">
              <a:spcBef>
                <a:spcPct val="50000"/>
              </a:spcBef>
            </a:pPr>
            <a:r>
              <a:rPr kumimoji="1" lang="ru-RU" altLang="ko-KR"/>
              <a:t>Несколько строк для раздумья</a:t>
            </a:r>
            <a:r>
              <a:rPr kumimoji="1" lang="fr-CA" altLang="ko-KR">
                <a:ea typeface="굴림" pitchFamily="50" charset="-127"/>
              </a:rPr>
              <a:t>...</a:t>
            </a:r>
          </a:p>
          <a:p>
            <a:pPr algn="ctr" latinLnBrk="1">
              <a:spcBef>
                <a:spcPct val="50000"/>
              </a:spcBef>
            </a:pPr>
            <a:r>
              <a:rPr kumimoji="1" lang="fr-CA" altLang="ko-KR">
                <a:ea typeface="굴림" pitchFamily="50" charset="-127"/>
              </a:rPr>
              <a:t/>
            </a:r>
            <a:br>
              <a:rPr kumimoji="1" lang="fr-CA" altLang="ko-KR">
                <a:ea typeface="굴림" pitchFamily="50" charset="-127"/>
              </a:rPr>
            </a:br>
            <a:r>
              <a:rPr kumimoji="1" lang="ru-RU" altLang="ko-KR"/>
              <a:t>Если ты получил это письмо</a:t>
            </a:r>
            <a:r>
              <a:rPr kumimoji="1" lang="fr-CA" altLang="ko-KR">
                <a:ea typeface="굴림" pitchFamily="50" charset="-127"/>
              </a:rPr>
              <a:t>,</a:t>
            </a:r>
            <a:r>
              <a:rPr kumimoji="1" lang="ru-RU" altLang="ko-KR"/>
              <a:t>это потому, что кто-то тобой дорожит</a:t>
            </a:r>
            <a:r>
              <a:rPr kumimoji="1" lang="fr-CA" altLang="ko-KR">
                <a:ea typeface="굴림" pitchFamily="50" charset="-127"/>
              </a:rPr>
              <a:t>.</a:t>
            </a:r>
            <a:r>
              <a:rPr kumimoji="1" lang="ru-RU" altLang="ko-KR"/>
              <a:t> Ведь и у тебя есть те, кто тебе дорог.</a:t>
            </a:r>
            <a:endParaRPr kumimoji="1" lang="fr-CA" altLang="ko-KR">
              <a:ea typeface="굴림" pitchFamily="50" charset="-127"/>
            </a:endParaRPr>
          </a:p>
          <a:p>
            <a:pPr algn="ctr" latinLnBrk="1">
              <a:spcBef>
                <a:spcPct val="50000"/>
              </a:spcBef>
            </a:pPr>
            <a:r>
              <a:rPr kumimoji="1" lang="ru-RU" altLang="ko-KR"/>
              <a:t>Ты очень занят, чтобы послать его кому-то</a:t>
            </a:r>
            <a:r>
              <a:rPr kumimoji="1" lang="fr-CA" altLang="ko-KR">
                <a:ea typeface="굴림" pitchFamily="50" charset="-127"/>
              </a:rPr>
              <a:t> </a:t>
            </a:r>
            <a:r>
              <a:rPr kumimoji="1" lang="ru-RU" altLang="ko-KR"/>
              <a:t>и говоришь себе</a:t>
            </a:r>
            <a:r>
              <a:rPr kumimoji="1" lang="fr-CA" altLang="ko-KR">
                <a:ea typeface="굴림" pitchFamily="50" charset="-127"/>
              </a:rPr>
              <a:t>: </a:t>
            </a:r>
          </a:p>
          <a:p>
            <a:pPr algn="ctr" latinLnBrk="1">
              <a:spcBef>
                <a:spcPct val="50000"/>
              </a:spcBef>
            </a:pPr>
            <a:r>
              <a:rPr kumimoji="1" lang="ru-RU" altLang="ko-KR"/>
              <a:t>Пошлю потом</a:t>
            </a:r>
            <a:r>
              <a:rPr kumimoji="1" lang="fr-CA" altLang="ko-KR">
                <a:ea typeface="굴림" pitchFamily="50" charset="-127"/>
              </a:rPr>
              <a:t>…</a:t>
            </a:r>
          </a:p>
          <a:p>
            <a:pPr algn="ctr" latinLnBrk="1">
              <a:spcBef>
                <a:spcPct val="50000"/>
              </a:spcBef>
            </a:pPr>
            <a:r>
              <a:rPr kumimoji="1" lang="ru-RU" altLang="ko-KR"/>
              <a:t>Может получиться, что ты его никогда не отошлешь, а кто- то в нем нуждался.</a:t>
            </a:r>
            <a:r>
              <a:rPr kumimoji="1" lang="fr-CA" altLang="ko-KR">
                <a:ea typeface="굴림" pitchFamily="50" charset="-127"/>
              </a:rPr>
              <a:t> </a:t>
            </a:r>
            <a:endParaRPr kumimoji="1" lang="ru-RU" altLang="ko-KR"/>
          </a:p>
          <a:p>
            <a:pPr algn="ctr" latinLnBrk="1">
              <a:spcBef>
                <a:spcPct val="50000"/>
              </a:spcBef>
            </a:pPr>
            <a:endParaRPr kumimoji="1" lang="en-US" altLang="ko-KR" sz="1200">
              <a:ea typeface="굴림" pitchFamily="50" charset="-127"/>
            </a:endParaRPr>
          </a:p>
        </p:txBody>
      </p:sp>
      <p:pic>
        <p:nvPicPr>
          <p:cNvPr id="12291" name="Picture 3" descr="Photo 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61213" y="1703388"/>
            <a:ext cx="1720850" cy="1268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3473450"/>
            <a:ext cx="9180513" cy="116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Прочти эти короткие заметки</a:t>
            </a:r>
            <a:r>
              <a:rPr lang="fr-CA">
                <a:solidFill>
                  <a:srgbClr val="000000"/>
                </a:solidFill>
              </a:rPr>
              <a:t>,</a:t>
            </a:r>
          </a:p>
          <a:p>
            <a:r>
              <a:rPr lang="fr-CA">
                <a:solidFill>
                  <a:srgbClr val="000000"/>
                </a:solidFill>
              </a:rPr>
              <a:t> </a:t>
            </a:r>
            <a:r>
              <a:rPr lang="ru-RU">
                <a:solidFill>
                  <a:srgbClr val="000000"/>
                </a:solidFill>
              </a:rPr>
              <a:t>это неплохие жизненные советы</a:t>
            </a:r>
            <a:r>
              <a:rPr lang="fr-CA">
                <a:solidFill>
                  <a:srgbClr val="000000"/>
                </a:solidFill>
              </a:rPr>
              <a:t>:</a:t>
            </a:r>
          </a:p>
          <a:p>
            <a:endParaRPr lang="ru-RU"/>
          </a:p>
          <a:p>
            <a:pPr algn="ctr"/>
            <a:endParaRPr lang="fr-CA" sz="1600"/>
          </a:p>
        </p:txBody>
      </p:sp>
      <p:pic>
        <p:nvPicPr>
          <p:cNvPr id="13315" name="Picture 3" descr="Photo 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98900" y="1795463"/>
            <a:ext cx="1720850" cy="1268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0" y="2439988"/>
            <a:ext cx="9180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chemeClr val="tx2"/>
                </a:solidFill>
              </a:rPr>
              <a:t>Давай людям больше, чем они ожидают.</a:t>
            </a:r>
            <a:endParaRPr lang="fr-CA" sz="1600">
              <a:solidFill>
                <a:schemeClr val="tx2"/>
              </a:solidFill>
            </a:endParaRPr>
          </a:p>
        </p:txBody>
      </p:sp>
      <p:pic>
        <p:nvPicPr>
          <p:cNvPr id="14339" name="Picture 3" descr="Photo 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19488" y="3546475"/>
            <a:ext cx="2171700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2465388"/>
            <a:ext cx="91805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chemeClr val="tx2"/>
                </a:solidFill>
              </a:rPr>
              <a:t>Когда говоришь: «Люблю тебя!», говори серьезно</a:t>
            </a:r>
            <a:r>
              <a:rPr lang="it-IT" sz="1600">
                <a:solidFill>
                  <a:schemeClr val="tx2"/>
                </a:solidFill>
              </a:rPr>
              <a:t>...</a:t>
            </a:r>
          </a:p>
          <a:p>
            <a:pPr algn="ctr"/>
            <a:endParaRPr lang="fr-CA" sz="1600">
              <a:cs typeface="Arial" charset="0"/>
            </a:endParaRPr>
          </a:p>
        </p:txBody>
      </p:sp>
      <p:pic>
        <p:nvPicPr>
          <p:cNvPr id="15363" name="Picture 3" descr="Photo 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9450" y="3087688"/>
            <a:ext cx="2898775" cy="2136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588" y="2774950"/>
            <a:ext cx="9180512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16387" name="Picture 3" descr="Photo 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08675" y="3671888"/>
            <a:ext cx="1720850" cy="1268412"/>
          </a:xfrm>
          <a:prstGeom prst="rect">
            <a:avLst/>
          </a:prstGeom>
          <a:noFill/>
        </p:spPr>
      </p:pic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2190750" y="2441575"/>
            <a:ext cx="46878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</a:rPr>
              <a:t>Когда говоришь: “Прости”, смотри в глаза.</a:t>
            </a:r>
            <a:endParaRPr lang="fr-CA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0" y="3797300"/>
            <a:ext cx="8789988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chemeClr val="tx2"/>
                </a:solidFill>
              </a:rPr>
              <a:t>Не играй с мечтами других!</a:t>
            </a:r>
            <a:r>
              <a:rPr lang="it-IT" sz="160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ru-RU" sz="1600">
                <a:solidFill>
                  <a:schemeClr val="tx2"/>
                </a:solidFill>
              </a:rPr>
              <a:t>Люби сильно и страстно</a:t>
            </a:r>
            <a:r>
              <a:rPr lang="it-IT" sz="1600">
                <a:solidFill>
                  <a:schemeClr val="tx2"/>
                </a:solidFill>
              </a:rPr>
              <a:t>.</a:t>
            </a:r>
          </a:p>
          <a:p>
            <a:pPr algn="ctr"/>
            <a:r>
              <a:rPr lang="ru-RU" sz="1600">
                <a:solidFill>
                  <a:schemeClr val="tx2"/>
                </a:solidFill>
              </a:rPr>
              <a:t>Ты можешь обжечься, но иначе и нельзя прожить полную насыщенную жизнь</a:t>
            </a:r>
            <a:r>
              <a:rPr lang="it-IT" sz="1600">
                <a:solidFill>
                  <a:schemeClr val="tx2"/>
                </a:solidFill>
              </a:rPr>
              <a:t>.</a:t>
            </a:r>
          </a:p>
        </p:txBody>
      </p:sp>
      <p:pic>
        <p:nvPicPr>
          <p:cNvPr id="17411" name="Picture 3" descr="Photo 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16288" y="1816100"/>
            <a:ext cx="2151062" cy="15843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ChangeArrowheads="1"/>
          </p:cNvSpPr>
          <p:nvPr/>
        </p:nvSpPr>
        <p:spPr bwMode="auto">
          <a:xfrm>
            <a:off x="0" y="3048000"/>
            <a:ext cx="9180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chemeClr val="tx2"/>
                </a:solidFill>
              </a:rPr>
              <a:t>Не оскорбляй и не составляй мнения о людях по их родственникам.</a:t>
            </a:r>
            <a:endParaRPr lang="fr-CA" sz="1600">
              <a:cs typeface="Arial" charset="0"/>
            </a:endParaRPr>
          </a:p>
        </p:txBody>
      </p:sp>
      <p:pic>
        <p:nvPicPr>
          <p:cNvPr id="18435" name="Picture 3" descr="Photo 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89713" y="3573463"/>
            <a:ext cx="2132012" cy="15716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0" y="3276600"/>
            <a:ext cx="91805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chemeClr val="tx2"/>
                </a:solidFill>
              </a:rPr>
              <a:t>Говори медленно</a:t>
            </a:r>
            <a:r>
              <a:rPr lang="it-IT" sz="1600">
                <a:solidFill>
                  <a:schemeClr val="tx2"/>
                </a:solidFill>
              </a:rPr>
              <a:t>,</a:t>
            </a:r>
            <a:endParaRPr lang="ru-RU" sz="1600">
              <a:solidFill>
                <a:schemeClr val="tx2"/>
              </a:solidFill>
            </a:endParaRPr>
          </a:p>
          <a:p>
            <a:pPr algn="ctr"/>
            <a:r>
              <a:rPr lang="ru-RU" sz="1600">
                <a:solidFill>
                  <a:schemeClr val="tx2"/>
                </a:solidFill>
              </a:rPr>
              <a:t>но думай быстро.</a:t>
            </a:r>
            <a:endParaRPr lang="en-US" sz="1600">
              <a:solidFill>
                <a:schemeClr val="tx2"/>
              </a:solidFill>
            </a:endParaRPr>
          </a:p>
        </p:txBody>
      </p:sp>
      <p:pic>
        <p:nvPicPr>
          <p:cNvPr id="19459" name="Picture 3" descr="Photo 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1338" y="1685925"/>
            <a:ext cx="1722437" cy="1268413"/>
          </a:xfrm>
          <a:prstGeom prst="rect">
            <a:avLst/>
          </a:prstGeom>
          <a:noFill/>
        </p:spPr>
      </p:pic>
      <p:pic>
        <p:nvPicPr>
          <p:cNvPr id="19460" name="Picture 4" descr="Photo 2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873875" y="3956050"/>
            <a:ext cx="1722438" cy="12684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3708400"/>
            <a:ext cx="918051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chemeClr val="tx2"/>
                </a:solidFill>
              </a:rPr>
              <a:t>Если кто-то задает тебе вопрос на который не хочешь отвечать</a:t>
            </a:r>
            <a:r>
              <a:rPr lang="it-IT" sz="1600">
                <a:solidFill>
                  <a:schemeClr val="tx2"/>
                </a:solidFill>
              </a:rPr>
              <a:t>, </a:t>
            </a:r>
            <a:r>
              <a:rPr lang="ru-RU" sz="1600">
                <a:solidFill>
                  <a:schemeClr val="tx2"/>
                </a:solidFill>
              </a:rPr>
              <a:t>улыбнись и спроси</a:t>
            </a:r>
            <a:r>
              <a:rPr lang="it-IT" sz="1600">
                <a:solidFill>
                  <a:schemeClr val="tx2"/>
                </a:solidFill>
              </a:rPr>
              <a:t>:</a:t>
            </a:r>
            <a:endParaRPr lang="ru-RU" sz="1600">
              <a:solidFill>
                <a:schemeClr val="tx2"/>
              </a:solidFill>
            </a:endParaRPr>
          </a:p>
          <a:p>
            <a:pPr algn="ctr"/>
            <a:r>
              <a:rPr lang="it-IT" sz="1600">
                <a:solidFill>
                  <a:schemeClr val="tx2"/>
                </a:solidFill>
              </a:rPr>
              <a:t> </a:t>
            </a:r>
            <a:r>
              <a:rPr lang="ru-RU" sz="1600">
                <a:solidFill>
                  <a:schemeClr val="tx2"/>
                </a:solidFill>
              </a:rPr>
              <a:t>«Почему ты это хочешь знать</a:t>
            </a:r>
            <a:r>
              <a:rPr lang="it-IT" sz="1600">
                <a:solidFill>
                  <a:schemeClr val="tx2"/>
                </a:solidFill>
              </a:rPr>
              <a:t>?</a:t>
            </a:r>
            <a:r>
              <a:rPr lang="ru-RU" sz="1600">
                <a:solidFill>
                  <a:schemeClr val="tx2"/>
                </a:solidFill>
              </a:rPr>
              <a:t>»</a:t>
            </a:r>
            <a:endParaRPr lang="it-IT" sz="1600">
              <a:solidFill>
                <a:schemeClr val="tx2"/>
              </a:solidFill>
            </a:endParaRPr>
          </a:p>
          <a:p>
            <a:pPr algn="ctr"/>
            <a:endParaRPr lang="en-US" sz="1600"/>
          </a:p>
        </p:txBody>
      </p:sp>
      <p:pic>
        <p:nvPicPr>
          <p:cNvPr id="20483" name="Picture 3" descr="Photo 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21463" y="1843088"/>
            <a:ext cx="2022475" cy="14906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10881-mi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327400" y="1695450"/>
            <a:ext cx="2754313" cy="2057400"/>
          </a:xfrm>
          <a:prstGeom prst="rect">
            <a:avLst/>
          </a:prstGeom>
          <a:noFill/>
        </p:spPr>
      </p:pic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736600" y="3827463"/>
            <a:ext cx="791686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>
                <a:solidFill>
                  <a:srgbClr val="000000"/>
                </a:solidFill>
              </a:rPr>
              <a:t>Жил-был юноша с плохим характером. Отец дал ему полный мешок гвоздей и  сказал:  «Забивай один гвоздь в ворота сада каждый раз, когда потеряешь терпение или поругаешься с кем-либо»</a:t>
            </a:r>
            <a:r>
              <a:rPr lang="fr-CA">
                <a:solidFill>
                  <a:srgbClr val="000000"/>
                </a:solidFill>
              </a:rPr>
              <a:t>.</a:t>
            </a:r>
            <a:endParaRPr 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3890963"/>
            <a:ext cx="9180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chemeClr val="tx2"/>
                </a:solidFill>
              </a:rPr>
              <a:t>Помни, что большая любовь и большой успех  несут с собой большой риск.</a:t>
            </a:r>
            <a:endParaRPr lang="en-US" sz="1600"/>
          </a:p>
        </p:txBody>
      </p:sp>
      <p:pic>
        <p:nvPicPr>
          <p:cNvPr id="21509" name="Picture 5" descr="Photo 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33763" y="1874838"/>
            <a:ext cx="2336800" cy="172243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3879850"/>
            <a:ext cx="9180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chemeClr val="tx2"/>
                </a:solidFill>
              </a:rPr>
              <a:t>Когда теряешь, проигрываешь,  не теряй преподнесенный жизнью урок.</a:t>
            </a:r>
            <a:endParaRPr lang="fr-CA" sz="1600">
              <a:latin typeface="Times New Roman" charset="0"/>
            </a:endParaRPr>
          </a:p>
        </p:txBody>
      </p:sp>
      <p:pic>
        <p:nvPicPr>
          <p:cNvPr id="23555" name="Picture 3" descr="2996-small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32175" y="1778000"/>
            <a:ext cx="2271713" cy="17002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1816100"/>
            <a:ext cx="9180513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chemeClr val="tx2"/>
                </a:solidFill>
              </a:rPr>
              <a:t>Запомни эти 3 правила</a:t>
            </a:r>
            <a:r>
              <a:rPr lang="it-IT" sz="1600">
                <a:solidFill>
                  <a:schemeClr val="tx2"/>
                </a:solidFill>
              </a:rPr>
              <a:t>:</a:t>
            </a:r>
          </a:p>
          <a:p>
            <a:pPr algn="ctr"/>
            <a:r>
              <a:rPr lang="it-IT" sz="1600">
                <a:solidFill>
                  <a:schemeClr val="tx2"/>
                </a:solidFill>
              </a:rPr>
              <a:t>- </a:t>
            </a:r>
            <a:r>
              <a:rPr lang="ru-RU" sz="1600">
                <a:solidFill>
                  <a:schemeClr val="tx2"/>
                </a:solidFill>
              </a:rPr>
              <a:t>Уважение к самому себе.</a:t>
            </a:r>
            <a:endParaRPr lang="it-IT" sz="1600">
              <a:solidFill>
                <a:schemeClr val="tx2"/>
              </a:solidFill>
            </a:endParaRPr>
          </a:p>
          <a:p>
            <a:pPr algn="ctr">
              <a:buFontTx/>
              <a:buChar char="-"/>
            </a:pPr>
            <a:r>
              <a:rPr lang="it-IT" sz="1600">
                <a:solidFill>
                  <a:schemeClr val="tx2"/>
                </a:solidFill>
              </a:rPr>
              <a:t> </a:t>
            </a:r>
            <a:r>
              <a:rPr lang="ru-RU" sz="1600">
                <a:solidFill>
                  <a:schemeClr val="tx2"/>
                </a:solidFill>
              </a:rPr>
              <a:t>Уважение к другим.</a:t>
            </a:r>
            <a:endParaRPr lang="it-IT" sz="1600">
              <a:solidFill>
                <a:schemeClr val="tx2"/>
              </a:solidFill>
            </a:endParaRPr>
          </a:p>
          <a:p>
            <a:pPr algn="ctr">
              <a:buFontTx/>
              <a:buChar char="-"/>
            </a:pPr>
            <a:r>
              <a:rPr lang="it-IT" sz="1600">
                <a:solidFill>
                  <a:schemeClr val="tx2"/>
                </a:solidFill>
              </a:rPr>
              <a:t> </a:t>
            </a:r>
            <a:r>
              <a:rPr lang="ru-RU" sz="1600">
                <a:solidFill>
                  <a:schemeClr val="tx2"/>
                </a:solidFill>
              </a:rPr>
              <a:t>Ответственность за все собственные действия и поступки</a:t>
            </a:r>
            <a:r>
              <a:rPr lang="it-IT" sz="1600">
                <a:solidFill>
                  <a:schemeClr val="tx2"/>
                </a:solidFill>
              </a:rPr>
              <a:t>.</a:t>
            </a:r>
            <a:endParaRPr lang="en-US" sz="1600"/>
          </a:p>
        </p:txBody>
      </p:sp>
      <p:pic>
        <p:nvPicPr>
          <p:cNvPr id="24581" name="Picture 5" descr="Photo 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33738" y="3213100"/>
            <a:ext cx="2693987" cy="198596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2036763"/>
            <a:ext cx="9180513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chemeClr val="tx2"/>
                </a:solidFill>
              </a:rPr>
              <a:t>Не позволяй, чтобы мелочи и  недопонимание разрушили дружбу.</a:t>
            </a:r>
            <a:r>
              <a:rPr lang="it-IT" sz="1600">
                <a:solidFill>
                  <a:schemeClr val="tx2"/>
                </a:solidFill>
              </a:rPr>
              <a:t> </a:t>
            </a:r>
          </a:p>
          <a:p>
            <a:pPr algn="ctr"/>
            <a:r>
              <a:rPr lang="ru-RU" sz="1600">
                <a:solidFill>
                  <a:schemeClr val="tx2"/>
                </a:solidFill>
              </a:rPr>
              <a:t>Когда ты понимаешь, что допустил ошибку, исправь её как можно быстрее</a:t>
            </a:r>
            <a:r>
              <a:rPr lang="it-IT" sz="1600">
                <a:solidFill>
                  <a:schemeClr val="tx2"/>
                </a:solidFill>
              </a:rPr>
              <a:t>.</a:t>
            </a:r>
          </a:p>
          <a:p>
            <a:pPr algn="ctr"/>
            <a:endParaRPr lang="en-US" sz="1600"/>
          </a:p>
        </p:txBody>
      </p:sp>
      <p:pic>
        <p:nvPicPr>
          <p:cNvPr id="25603" name="Picture 3" descr="Photo 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457575" y="3290888"/>
            <a:ext cx="2555875" cy="18843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3186113"/>
            <a:ext cx="9180513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CA" sz="1600">
                <a:cs typeface="Times New Roman" charset="0"/>
              </a:rPr>
              <a:t>          </a:t>
            </a:r>
            <a:r>
              <a:rPr lang="ru-RU" sz="1600">
                <a:solidFill>
                  <a:schemeClr val="tx2"/>
                </a:solidFill>
              </a:rPr>
              <a:t>Улыбайся, когда отвечаешь по телефону.</a:t>
            </a:r>
            <a:r>
              <a:rPr lang="it-IT" sz="1600">
                <a:solidFill>
                  <a:schemeClr val="tx2"/>
                </a:solidFill>
              </a:rPr>
              <a:t> </a:t>
            </a:r>
            <a:endParaRPr lang="ru-RU" sz="1600">
              <a:solidFill>
                <a:schemeClr val="tx2"/>
              </a:solidFill>
            </a:endParaRPr>
          </a:p>
          <a:p>
            <a:pPr algn="ctr"/>
            <a:r>
              <a:rPr lang="ru-RU" sz="1600">
                <a:solidFill>
                  <a:schemeClr val="tx2"/>
                </a:solidFill>
              </a:rPr>
              <a:t>Тот кто тебе звонит, </a:t>
            </a:r>
          </a:p>
          <a:p>
            <a:pPr algn="ctr"/>
            <a:r>
              <a:rPr lang="ru-RU" sz="1600">
                <a:solidFill>
                  <a:schemeClr val="tx2"/>
                </a:solidFill>
              </a:rPr>
              <a:t>может услышать это по твоему голосу</a:t>
            </a:r>
            <a:r>
              <a:rPr lang="it-IT" sz="1600">
                <a:solidFill>
                  <a:schemeClr val="tx2"/>
                </a:solidFill>
              </a:rPr>
              <a:t>.</a:t>
            </a:r>
          </a:p>
          <a:p>
            <a:pPr algn="ctr"/>
            <a:r>
              <a:rPr lang="en-US" sz="1600"/>
              <a:t> </a:t>
            </a:r>
          </a:p>
        </p:txBody>
      </p:sp>
      <p:pic>
        <p:nvPicPr>
          <p:cNvPr id="26627" name="Picture 3" descr="Photo 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0513" y="2963863"/>
            <a:ext cx="1720850" cy="1268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3563938"/>
            <a:ext cx="9180513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Читай между строк</a:t>
            </a:r>
            <a:r>
              <a:rPr lang="fr-CA">
                <a:solidFill>
                  <a:srgbClr val="000000"/>
                </a:solidFill>
              </a:rPr>
              <a:t>…</a:t>
            </a:r>
            <a:endParaRPr lang="en-US">
              <a:solidFill>
                <a:srgbClr val="000000"/>
              </a:solidFill>
            </a:endParaRPr>
          </a:p>
          <a:p>
            <a:endParaRPr lang="ru-RU"/>
          </a:p>
          <a:p>
            <a:pPr algn="ctr"/>
            <a:endParaRPr lang="en-US" sz="1600"/>
          </a:p>
        </p:txBody>
      </p:sp>
      <p:pic>
        <p:nvPicPr>
          <p:cNvPr id="27651" name="Picture 3" descr="Photo 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86163" y="1833563"/>
            <a:ext cx="1720850" cy="1268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ChangeArrowheads="1"/>
          </p:cNvSpPr>
          <p:nvPr/>
        </p:nvSpPr>
        <p:spPr bwMode="auto">
          <a:xfrm>
            <a:off x="0" y="3709988"/>
            <a:ext cx="9180513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600">
                <a:solidFill>
                  <a:schemeClr val="tx2"/>
                </a:solidFill>
              </a:rPr>
              <a:t>Помни, что иногда не получить то чего хотел, может обернуться удачей для тебя.</a:t>
            </a:r>
            <a:endParaRPr lang="it-IT" sz="1600">
              <a:solidFill>
                <a:schemeClr val="tx2"/>
              </a:solidFill>
            </a:endParaRPr>
          </a:p>
          <a:p>
            <a:pPr algn="ctr"/>
            <a:endParaRPr lang="fr-CA" sz="1600">
              <a:latin typeface="Times New Roman" charset="0"/>
            </a:endParaRPr>
          </a:p>
        </p:txBody>
      </p:sp>
      <p:pic>
        <p:nvPicPr>
          <p:cNvPr id="28675" name="Picture 3" descr="Photo 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330575" y="1716088"/>
            <a:ext cx="2471738" cy="18208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3644900"/>
            <a:ext cx="9180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fr-CA" sz="1600">
                <a:cs typeface="Times New Roman" charset="0"/>
              </a:rPr>
              <a:t> </a:t>
            </a:r>
            <a:r>
              <a:rPr lang="ru-RU" sz="1600">
                <a:solidFill>
                  <a:schemeClr val="tx2"/>
                </a:solidFill>
              </a:rPr>
              <a:t>Не храни это сообщение</a:t>
            </a:r>
            <a:r>
              <a:rPr lang="it-IT" sz="1600">
                <a:solidFill>
                  <a:schemeClr val="tx2"/>
                </a:solidFill>
              </a:rPr>
              <a:t>,</a:t>
            </a:r>
            <a:r>
              <a:rPr lang="ru-RU" sz="1600">
                <a:solidFill>
                  <a:schemeClr val="tx2"/>
                </a:solidFill>
              </a:rPr>
              <a:t>Тантра должна быть у тебя не более 96часов </a:t>
            </a:r>
            <a:r>
              <a:rPr lang="it-IT" sz="1600">
                <a:solidFill>
                  <a:schemeClr val="tx2"/>
                </a:solidFill>
              </a:rPr>
              <a:t>. </a:t>
            </a:r>
            <a:endParaRPr lang="en-US" sz="1600"/>
          </a:p>
        </p:txBody>
      </p:sp>
      <p:pic>
        <p:nvPicPr>
          <p:cNvPr id="29699" name="Picture 3" descr="Photo 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38900" y="1666875"/>
            <a:ext cx="2173288" cy="160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3771900"/>
            <a:ext cx="91805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400">
                <a:solidFill>
                  <a:schemeClr val="tx2"/>
                </a:solidFill>
              </a:rPr>
              <a:t>Пошли копии письма и наблюдай, как в течение 4 дней получишь приятные сюрпризы.</a:t>
            </a:r>
            <a:endParaRPr lang="en-US" sz="1400"/>
          </a:p>
        </p:txBody>
      </p:sp>
      <p:pic>
        <p:nvPicPr>
          <p:cNvPr id="30723" name="Picture 3" descr="Photo 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6488" y="2022475"/>
            <a:ext cx="1990725" cy="1466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2519363"/>
            <a:ext cx="9180513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ru-RU" sz="1600"/>
              <a:t> Ты дошел до самого конца, ты – изумительный!</a:t>
            </a:r>
            <a:endParaRPr lang="en-US" sz="1600"/>
          </a:p>
        </p:txBody>
      </p:sp>
      <p:pic>
        <p:nvPicPr>
          <p:cNvPr id="22533" name="Picture 5" descr="Photo 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92725" y="2995613"/>
            <a:ext cx="3025775" cy="2228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25450" y="3367088"/>
            <a:ext cx="8383588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В первый день он забил  37 гвоздей в ворота сада</a:t>
            </a:r>
            <a:r>
              <a:rPr lang="fr-CA">
                <a:solidFill>
                  <a:srgbClr val="000000"/>
                </a:solidFill>
              </a:rPr>
              <a:t>.</a:t>
            </a:r>
          </a:p>
          <a:p>
            <a:r>
              <a:rPr lang="ru-RU">
                <a:solidFill>
                  <a:srgbClr val="000000"/>
                </a:solidFill>
              </a:rPr>
              <a:t>В последующие недели</a:t>
            </a:r>
            <a:r>
              <a:rPr lang="fr-CA">
                <a:solidFill>
                  <a:srgbClr val="000000"/>
                </a:solidFill>
              </a:rPr>
              <a:t> </a:t>
            </a:r>
            <a:r>
              <a:rPr lang="ru-RU">
                <a:solidFill>
                  <a:srgbClr val="000000"/>
                </a:solidFill>
              </a:rPr>
              <a:t>научился контролировать количество забитых    гвоздей, уменьшая его изо дня в день</a:t>
            </a:r>
            <a:r>
              <a:rPr lang="fr-CA">
                <a:solidFill>
                  <a:srgbClr val="000000"/>
                </a:solidFill>
              </a:rPr>
              <a:t> : </a:t>
            </a:r>
            <a:br>
              <a:rPr lang="fr-CA">
                <a:solidFill>
                  <a:srgbClr val="000000"/>
                </a:solidFill>
              </a:rPr>
            </a:br>
            <a:r>
              <a:rPr lang="ru-RU">
                <a:solidFill>
                  <a:srgbClr val="000000"/>
                </a:solidFill>
              </a:rPr>
              <a:t>Понял, что проще контролировать себя, чем забивать гвозди</a:t>
            </a:r>
            <a:r>
              <a:rPr lang="fr-CA">
                <a:solidFill>
                  <a:srgbClr val="000000"/>
                </a:solidFill>
              </a:rPr>
              <a:t>.</a:t>
            </a:r>
            <a:endParaRPr lang="en-US">
              <a:solidFill>
                <a:srgbClr val="000000"/>
              </a:solidFill>
            </a:endParaRPr>
          </a:p>
          <a:p>
            <a:endParaRPr lang="fr-CA" sz="1600"/>
          </a:p>
        </p:txBody>
      </p:sp>
      <p:pic>
        <p:nvPicPr>
          <p:cNvPr id="4101" name="Picture 5" descr="Photo 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62388" y="1744663"/>
            <a:ext cx="1720850" cy="1268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3281363"/>
            <a:ext cx="918051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Наконец, наступил тот день, когда юноша не забил ни одного гвоздя в ворота сада</a:t>
            </a:r>
            <a:r>
              <a:rPr lang="fr-CA">
                <a:solidFill>
                  <a:srgbClr val="000000"/>
                </a:solidFill>
              </a:rPr>
              <a:t>.</a:t>
            </a:r>
          </a:p>
          <a:p>
            <a:r>
              <a:rPr lang="ru-RU">
                <a:solidFill>
                  <a:srgbClr val="000000"/>
                </a:solidFill>
              </a:rPr>
              <a:t>Тогда он пришел к отцу и сказал ему эту новость</a:t>
            </a:r>
            <a:r>
              <a:rPr lang="fr-CA">
                <a:solidFill>
                  <a:srgbClr val="000000"/>
                </a:solidFill>
              </a:rPr>
              <a:t>.</a:t>
            </a:r>
          </a:p>
        </p:txBody>
      </p:sp>
      <p:pic>
        <p:nvPicPr>
          <p:cNvPr id="5123" name="Picture 3" descr="Photo 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750" y="1731963"/>
            <a:ext cx="1720850" cy="1268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ChangeArrowheads="1"/>
          </p:cNvSpPr>
          <p:nvPr/>
        </p:nvSpPr>
        <p:spPr bwMode="auto">
          <a:xfrm>
            <a:off x="404813" y="3592513"/>
            <a:ext cx="8364537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Тогда отец сказал юноше: « Вынимай один гвоздь из ворот каждый раз когда не потеряешь терпения»</a:t>
            </a:r>
            <a:r>
              <a:rPr lang="fr-CA">
                <a:solidFill>
                  <a:srgbClr val="000000"/>
                </a:solidFill>
              </a:rPr>
              <a:t>. </a:t>
            </a:r>
          </a:p>
          <a:p>
            <a:r>
              <a:rPr lang="ru-RU">
                <a:solidFill>
                  <a:srgbClr val="000000"/>
                </a:solidFill>
              </a:rPr>
              <a:t>Наконец, наступил тот день, когда юноша смог сказать отцу, что вытащил все гвозди</a:t>
            </a:r>
            <a:r>
              <a:rPr lang="fr-CA">
                <a:solidFill>
                  <a:srgbClr val="000000"/>
                </a:solidFill>
              </a:rPr>
              <a:t>.</a:t>
            </a:r>
            <a:endParaRPr lang="ru-RU"/>
          </a:p>
          <a:p>
            <a:endParaRPr lang="en-US" sz="1600"/>
          </a:p>
        </p:txBody>
      </p:sp>
      <p:pic>
        <p:nvPicPr>
          <p:cNvPr id="6147" name="Picture 3" descr="Photo 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29025" y="1733550"/>
            <a:ext cx="1720850" cy="12684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3546475"/>
            <a:ext cx="9180513" cy="1130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endParaRPr lang="fr-CA" sz="1600">
              <a:cs typeface="Arial" charset="0"/>
            </a:endParaRPr>
          </a:p>
          <a:p>
            <a:r>
              <a:rPr lang="ru-RU">
                <a:solidFill>
                  <a:srgbClr val="000000"/>
                </a:solidFill>
              </a:rPr>
              <a:t>Отец подвел сына к садовым воротам</a:t>
            </a:r>
            <a:r>
              <a:rPr lang="fr-CA">
                <a:solidFill>
                  <a:srgbClr val="000000"/>
                </a:solidFill>
              </a:rPr>
              <a:t>: </a:t>
            </a:r>
          </a:p>
          <a:p>
            <a:r>
              <a:rPr lang="fr-CA">
                <a:solidFill>
                  <a:srgbClr val="000000"/>
                </a:solidFill>
              </a:rPr>
              <a:t>“ </a:t>
            </a:r>
            <a:r>
              <a:rPr lang="ru-RU">
                <a:solidFill>
                  <a:srgbClr val="000000"/>
                </a:solidFill>
              </a:rPr>
              <a:t>Сын</a:t>
            </a:r>
            <a:r>
              <a:rPr lang="fr-CA">
                <a:solidFill>
                  <a:srgbClr val="000000"/>
                </a:solidFill>
              </a:rPr>
              <a:t>, </a:t>
            </a:r>
            <a:r>
              <a:rPr lang="ru-RU">
                <a:solidFill>
                  <a:srgbClr val="000000"/>
                </a:solidFill>
              </a:rPr>
              <a:t>ты прекрасно себя вел, но посмотри, сколько дырок осталось на воротах!</a:t>
            </a:r>
            <a:r>
              <a:rPr lang="fr-CA">
                <a:solidFill>
                  <a:srgbClr val="000000"/>
                </a:solidFill>
              </a:rPr>
              <a:t> ”</a:t>
            </a:r>
            <a:endParaRPr lang="ru-RU"/>
          </a:p>
          <a:p>
            <a:endParaRPr lang="en-US" sz="1600"/>
          </a:p>
        </p:txBody>
      </p:sp>
      <p:pic>
        <p:nvPicPr>
          <p:cNvPr id="7171" name="Picture 3" descr="Photo 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25500" y="1731963"/>
            <a:ext cx="1720850" cy="1268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ChangeArrowheads="1"/>
          </p:cNvSpPr>
          <p:nvPr/>
        </p:nvSpPr>
        <p:spPr bwMode="auto">
          <a:xfrm>
            <a:off x="0" y="2335213"/>
            <a:ext cx="9180513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Никогда они уже не будут такими как раньше</a:t>
            </a:r>
            <a:r>
              <a:rPr lang="fr-CA">
                <a:solidFill>
                  <a:srgbClr val="000000"/>
                </a:solidFill>
              </a:rPr>
              <a:t>.</a:t>
            </a:r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</a:rPr>
              <a:t>Когда ты с кем-то ругаешься и говоришь ему неприятные вещи</a:t>
            </a:r>
            <a:r>
              <a:rPr lang="fr-CA">
                <a:solidFill>
                  <a:srgbClr val="000000"/>
                </a:solidFill>
              </a:rPr>
              <a:t>, </a:t>
            </a:r>
          </a:p>
          <a:p>
            <a:r>
              <a:rPr lang="ru-RU">
                <a:solidFill>
                  <a:srgbClr val="000000"/>
                </a:solidFill>
              </a:rPr>
              <a:t>ты оставляешь ему раны как те, что на воротах</a:t>
            </a:r>
            <a:r>
              <a:rPr lang="fr-CA">
                <a:solidFill>
                  <a:srgbClr val="000000"/>
                </a:solidFill>
              </a:rPr>
              <a:t>.</a:t>
            </a:r>
            <a:endParaRPr lang="ru-RU"/>
          </a:p>
        </p:txBody>
      </p:sp>
      <p:pic>
        <p:nvPicPr>
          <p:cNvPr id="8195" name="Picture 3" descr="Photo 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92900" y="3721100"/>
            <a:ext cx="1720850" cy="12684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0" y="1836738"/>
            <a:ext cx="9180513" cy="332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 Можешь вонзить в человека нож и потом вытащить его</a:t>
            </a:r>
            <a:r>
              <a:rPr lang="en-US">
                <a:solidFill>
                  <a:srgbClr val="000000"/>
                </a:solidFill>
              </a:rPr>
              <a:t>,</a:t>
            </a:r>
          </a:p>
          <a:p>
            <a:r>
              <a:rPr lang="en-US">
                <a:solidFill>
                  <a:srgbClr val="000000"/>
                </a:solidFill>
              </a:rPr>
              <a:t> </a:t>
            </a:r>
            <a:r>
              <a:rPr lang="ru-RU">
                <a:solidFill>
                  <a:srgbClr val="000000"/>
                </a:solidFill>
              </a:rPr>
              <a:t>но всегда останется рана</a:t>
            </a:r>
            <a:r>
              <a:rPr lang="en-US">
                <a:solidFill>
                  <a:srgbClr val="000000"/>
                </a:solidFill>
              </a:rPr>
              <a:t>.  </a:t>
            </a:r>
          </a:p>
          <a:p>
            <a:r>
              <a:rPr lang="ru-RU">
                <a:solidFill>
                  <a:srgbClr val="000000"/>
                </a:solidFill>
              </a:rPr>
              <a:t> И будет не важно сколько раз ты попросишь прощения.</a:t>
            </a:r>
            <a:r>
              <a:rPr lang="en-US">
                <a:solidFill>
                  <a:srgbClr val="000000"/>
                </a:solidFill>
              </a:rPr>
              <a:t> </a:t>
            </a:r>
            <a:r>
              <a:rPr lang="ru-RU">
                <a:solidFill>
                  <a:srgbClr val="000000"/>
                </a:solidFill>
              </a:rPr>
              <a:t>Рана останется</a:t>
            </a:r>
            <a:r>
              <a:rPr lang="en-US">
                <a:solidFill>
                  <a:srgbClr val="000000"/>
                </a:solidFill>
              </a:rPr>
              <a:t>. </a:t>
            </a:r>
          </a:p>
          <a:p>
            <a:r>
              <a:rPr lang="ru-RU">
                <a:solidFill>
                  <a:srgbClr val="000000"/>
                </a:solidFill>
              </a:rPr>
              <a:t> Рана, принесенная словами, причиняет ту же боль, что и физическая</a:t>
            </a:r>
            <a:r>
              <a:rPr lang="en-US">
                <a:solidFill>
                  <a:srgbClr val="000000"/>
                </a:solidFill>
              </a:rPr>
              <a:t>.</a:t>
            </a:r>
          </a:p>
          <a:p>
            <a:endParaRPr lang="ru-RU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</a:rPr>
              <a:t>Друзья – это редкое богатство! </a:t>
            </a:r>
          </a:p>
          <a:p>
            <a:r>
              <a:rPr lang="ru-RU">
                <a:solidFill>
                  <a:srgbClr val="000000"/>
                </a:solidFill>
              </a:rPr>
              <a:t>Они заставляют тебя улыбнуться и подбадривают</a:t>
            </a:r>
            <a:r>
              <a:rPr lang="en-US">
                <a:solidFill>
                  <a:srgbClr val="000000"/>
                </a:solidFill>
              </a:rPr>
              <a:t>. </a:t>
            </a:r>
          </a:p>
          <a:p>
            <a:r>
              <a:rPr lang="ru-RU">
                <a:solidFill>
                  <a:srgbClr val="000000"/>
                </a:solidFill>
              </a:rPr>
              <a:t>Они готовы всегда выслушать тебя.</a:t>
            </a:r>
            <a:r>
              <a:rPr lang="en-US">
                <a:solidFill>
                  <a:srgbClr val="000000"/>
                </a:solidFill>
              </a:rPr>
              <a:t> </a:t>
            </a:r>
          </a:p>
          <a:p>
            <a:r>
              <a:rPr lang="ru-RU">
                <a:solidFill>
                  <a:srgbClr val="000000"/>
                </a:solidFill>
              </a:rPr>
              <a:t>Они поддерживают и открывают тебе свое сердце</a:t>
            </a:r>
            <a:r>
              <a:rPr lang="en-US">
                <a:solidFill>
                  <a:srgbClr val="000000"/>
                </a:solidFill>
              </a:rPr>
              <a:t>.</a:t>
            </a:r>
          </a:p>
          <a:p>
            <a:r>
              <a:rPr lang="ru-RU">
                <a:solidFill>
                  <a:srgbClr val="000000"/>
                </a:solidFill>
              </a:rPr>
              <a:t>Покажи своим друзьям как они тебе дороги</a:t>
            </a:r>
            <a:r>
              <a:rPr lang="en-US">
                <a:solidFill>
                  <a:srgbClr val="000000"/>
                </a:solidFill>
              </a:rPr>
              <a:t>.  </a:t>
            </a:r>
            <a:endParaRPr lang="ru-RU"/>
          </a:p>
          <a:p>
            <a:endParaRPr lang="en-US" sz="1600">
              <a:cs typeface="Times New Roman" charset="0"/>
            </a:endParaRPr>
          </a:p>
          <a:p>
            <a:pPr algn="ctr" eaLnBrk="0" hangingPunct="0"/>
            <a:endParaRPr lang="en-US" sz="1600"/>
          </a:p>
        </p:txBody>
      </p:sp>
      <p:pic>
        <p:nvPicPr>
          <p:cNvPr id="9219" name="Picture 3" descr="Photo 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27875" y="3849688"/>
            <a:ext cx="1720850" cy="12684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0" y="3219450"/>
            <a:ext cx="9180513" cy="1435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>
                <a:solidFill>
                  <a:srgbClr val="000000"/>
                </a:solidFill>
              </a:rPr>
              <a:t> Пошли это письмо всем, кого ты считаешь своим другом</a:t>
            </a:r>
            <a:r>
              <a:rPr lang="fr-CA">
                <a:solidFill>
                  <a:srgbClr val="000000"/>
                </a:solidFill>
              </a:rPr>
              <a:t>,</a:t>
            </a:r>
          </a:p>
          <a:p>
            <a:r>
              <a:rPr lang="fr-CA">
                <a:solidFill>
                  <a:srgbClr val="000000"/>
                </a:solidFill>
              </a:rPr>
              <a:t> </a:t>
            </a:r>
            <a:r>
              <a:rPr lang="ru-RU">
                <a:solidFill>
                  <a:srgbClr val="000000"/>
                </a:solidFill>
              </a:rPr>
              <a:t>даже если это означает переслать это письмо отправителю</a:t>
            </a:r>
            <a:r>
              <a:rPr lang="fr-CA">
                <a:solidFill>
                  <a:srgbClr val="000000"/>
                </a:solidFill>
              </a:rPr>
              <a:t>.</a:t>
            </a:r>
          </a:p>
          <a:p>
            <a:endParaRPr lang="fr-CA">
              <a:solidFill>
                <a:srgbClr val="000000"/>
              </a:solidFill>
            </a:endParaRPr>
          </a:p>
          <a:p>
            <a:r>
              <a:rPr lang="ru-RU">
                <a:solidFill>
                  <a:srgbClr val="000000"/>
                </a:solidFill>
              </a:rPr>
              <a:t>Если это письмо вернулось к тебе, значит ты окружен друзьями</a:t>
            </a:r>
            <a:r>
              <a:rPr lang="fr-CA">
                <a:solidFill>
                  <a:srgbClr val="000000"/>
                </a:solidFill>
              </a:rPr>
              <a:t>.</a:t>
            </a:r>
            <a:endParaRPr lang="en-US"/>
          </a:p>
          <a:p>
            <a:pPr algn="ctr"/>
            <a:endParaRPr lang="en-US" sz="1600"/>
          </a:p>
        </p:txBody>
      </p:sp>
      <p:pic>
        <p:nvPicPr>
          <p:cNvPr id="10243" name="Picture 3" descr="Photo 2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70000" y="1701800"/>
            <a:ext cx="1720850" cy="12684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505</Words>
  <Application>Microsoft PowerPoint</Application>
  <PresentationFormat>Экран (4:3)</PresentationFormat>
  <Paragraphs>68</Paragraphs>
  <Slides>29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29</vt:i4>
      </vt:variant>
    </vt:vector>
  </HeadingPairs>
  <TitlesOfParts>
    <vt:vector size="34" baseType="lpstr">
      <vt:lpstr>Arial</vt:lpstr>
      <vt:lpstr>Arial Black</vt:lpstr>
      <vt:lpstr>Times New Roman</vt:lpstr>
      <vt:lpstr>굴림</vt:lpstr>
      <vt:lpstr>Оформление по умолчанию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</vt:vector>
  </TitlesOfParts>
  <Company>AlenMak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Galkina Daria V</dc:creator>
  <cp:lastModifiedBy>Юра</cp:lastModifiedBy>
  <cp:revision>7</cp:revision>
  <dcterms:created xsi:type="dcterms:W3CDTF">2003-10-28T10:40:26Z</dcterms:created>
  <dcterms:modified xsi:type="dcterms:W3CDTF">2012-08-18T19:38:32Z</dcterms:modified>
</cp:coreProperties>
</file>