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>
      <p:cViewPr>
        <p:scale>
          <a:sx n="77" d="100"/>
          <a:sy n="77" d="100"/>
        </p:scale>
        <p:origin x="-1098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4B7FF60-B885-4765-88A2-FEC3AB171CE0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8EC2AB3-C03F-4BE9-876A-96133D14B1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Задачи для повторения для 6-10 классов. Учитель:Зайнуллина З.Ф.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DCFC83-01E2-4E89-8F24-85AD878F2A9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21AF9-07A2-4AB9-8600-6D9375AAED16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F7E947E-C23E-4A6F-AEE6-A6377A4257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0AB75-A0C5-456F-8E0A-39FC94E7D7AF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2C221-8BFE-4FF4-91FE-F8346A5AD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94B42-B423-4037-AAF5-DE9DE04FA76F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9542E-3C76-44AA-8728-DFE2F7BDF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18054-0377-4F85-A291-4EE3C035FD5D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49D8C-983E-425E-82BE-53D9D5A89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7D620-EFAE-4760-91C0-F7C2EF5383CB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596C3-DDE9-438D-A38D-2EED64D9C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6D309-182A-4743-8A0B-01DDEDA37340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00239-8091-4EC2-AF96-696329C61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1DB09F1-BED6-4884-AE41-0B25D6973AD3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F983E7B-731B-4B5B-A6CC-C0DF64976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5C83C-E187-45AD-ACB3-DC232DC479DF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A924B-E436-4911-83C2-E2072D23D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10C00-8D92-4E47-B5BE-12BBEDB41160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18469-707B-4071-837B-E69FEC64F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0E0F7-161B-45F4-9F25-C8686F194612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02474-F542-445A-B100-29455983B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7C33C-838A-4348-AA25-64A5F6D59DFF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C3142-55DB-48C4-8F6E-07F9D7486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8D2AE7-003D-447A-9882-E5CCFECBC777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3A30AB-D773-4C8C-99EF-63FB2209C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4" r:id="rId3"/>
    <p:sldLayoutId id="2147483753" r:id="rId4"/>
    <p:sldLayoutId id="2147483757" r:id="rId5"/>
    <p:sldLayoutId id="2147483758" r:id="rId6"/>
    <p:sldLayoutId id="2147483752" r:id="rId7"/>
    <p:sldLayoutId id="2147483751" r:id="rId8"/>
    <p:sldLayoutId id="2147483750" r:id="rId9"/>
    <p:sldLayoutId id="2147483749" r:id="rId10"/>
    <p:sldLayoutId id="214748374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468313" y="2420938"/>
            <a:ext cx="8458200" cy="1470025"/>
          </a:xfrm>
        </p:spPr>
        <p:txBody>
          <a:bodyPr/>
          <a:lstStyle/>
          <a:p>
            <a:r>
              <a:rPr lang="ru-RU" smtClean="0"/>
              <a:t>Подготовка к ЕГЭ.</a:t>
            </a:r>
            <a:r>
              <a:rPr lang="ru-RU" smtClean="0">
                <a:latin typeface="Arial" charset="0"/>
              </a:rPr>
              <a:t> Задания В1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3860800"/>
            <a:ext cx="4953000" cy="1752600"/>
          </a:xfrm>
        </p:spPr>
        <p:txBody>
          <a:bodyPr/>
          <a:lstStyle/>
          <a:p>
            <a:pPr marL="63500"/>
            <a:r>
              <a:rPr lang="ru-RU" smtClean="0">
                <a:latin typeface="Arial" charset="0"/>
              </a:rPr>
              <a:t>Составила: Зайнуллина Зифа Фатиховна</a:t>
            </a:r>
          </a:p>
        </p:txBody>
      </p:sp>
    </p:spTree>
    <p:custDataLst>
      <p:tags r:id="rId1"/>
    </p:custData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Задачи на проценты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Флакон шампуня стоит 160 рублей. Какое наибольшее число флаконов можно купить на 700 рублей во время распродажи, когда скидка составляет 35%?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Тетрадь стоит 40 рублей. Какое наибольшее число таких тетрадей можно будет купить на 750 рублей после понижения цены на 10%?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Магазин закупает цветочные горшки по оптовой цене 100 рублей за штуку и продает с наценкой 15%. Какое наибольшее число таких горшков можно купить в этом магазине на 1300 рублей?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продолжение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Железнодорожный билет для взрослого стоит 530 рублей. Стоимость билета для школьника составляет 50% от стоимости билета для взрослого. Группа состоит из 14 школьников и 3 взрослых. Сколько рублей стоят билеты на всю группу?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Цена на электрический чайник была повышена на 22% и составила 1830 рублей. Сколько рублей стоил чайник до повышения цены?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продолжение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Футболка стоила 800 рублей. После снижения цены она стала стоить 632 рубля. На сколько процентов была снижена цена на футболку?</a:t>
            </a:r>
          </a:p>
          <a:p>
            <a:r>
              <a:rPr lang="ru-RU" smtClean="0"/>
              <a:t>Футболка стоила 900 рублей. После снижения цены она стала стоить 765 рублей. На сколько процентов была снижена цена на футболку?</a:t>
            </a: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Практические задачи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Сырок стоит 6 рублей 60 копеек. Какое наибольшее число сырков можно купить на 80 рублей?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Теплоход рассчитан на 750 пассажиров и 25 членов команды. Каждая спасательная шлюпка может вместить 50 человек. Какое наименьшее число шлюпок должно быть на теплоходе, чтобы в случае необходимости в них можно было разместить всех пассажиров и всех членов команды?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продолжение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 пачке 500 листов бумаги формата А4. За неделю в офисе расходуется 800 листов. Какое наименьшее количество пачек бумаги нужно купить в офис на 7 недель?</a:t>
            </a:r>
          </a:p>
          <a:p>
            <a:r>
              <a:rPr lang="ru-RU" smtClean="0"/>
              <a:t>Аня купила проездной билет на месяц и сделала за месяц 44 поездки. Сколько рублей она сэкономила, если проездной билет на месяц стоит 760 рублей, а разовая поездка — 22 рубля?</a:t>
            </a:r>
          </a:p>
          <a:p>
            <a:endParaRPr lang="ru-RU" smtClean="0"/>
          </a:p>
        </p:txBody>
      </p:sp>
    </p:spTree>
    <p:custDataLst>
      <p:tags r:id="rId1"/>
    </p:custData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продолжение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Больному прописано лекарство, которое нужно пить по 0,5 г 3 раза в день в течение 21 дня. В одной упаковке 8 таблеток лекарства по 0,5 г. Какого наименьшего количества упаковок хватит на весь курс лечения?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Для приготовления маринада для огурцов на 1 литр воды требуется 16 г лимонной кислоты. Лимонная кислота продается в пакетиках по 10 г. Какое наименьшее число пачек нужно купить хозяйке для приготовления 6 литров маринада?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Домашняя работа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Шоколадка стоит 20 рублей. В воскресенье в супермаркете действует специальное предложение: заплатив за две шоколадки, покупатель получает три (одну в подарок). Сколько шоколадок можно получить на 270 рублей в воскресенье?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Аня купила проездной билет на месяц и сделала за месяц 44 поездки. Сколько рублей она сэкономила, если проездной билет на месяц стоит 600 рублей, а разовая поездка — 20 рублей?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продолжение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Больному прописано лекарство, которое нужно пить по 0,25 г 3 раза в день в течение 16 дней. В одной упаковке 6 таблеток лекарства по 0,25 г. Какого наименьшего количества упаковок хватит на весь курс лечения?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 Шариковая ручка стоит 30 рублей. Какое наибольшее число таких ручек можно будет купить на 500 рублей после повышения цены на 20%?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6"/>
  <p:tag name="DELIMITERS" val="3.1"/>
  <p:tag name="SHOWBARVISIBLE" val="True"/>
  <p:tag name="EXPANDSHOWBAR" val="True"/>
  <p:tag name="USESECONDARYMONITOR" val="True"/>
  <p:tag name="ENABLEPRESENTERVPAD" val="False"/>
  <p:tag name="DEFAULTPORT" val="1001"/>
  <p:tag name="REQUIREPASSWORD" val="Fals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USEENTERPRISEMANAGER" val="False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ADDINALWAYSLOADED" val="False"/>
  <p:tag name="ZEROBASED" val="False"/>
  <p:tag name="AUTOADJUSTPARTRANGE" val="True"/>
  <p:tag name="CHARTSCALE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</TotalTime>
  <Words>485</Words>
  <Application>Microsoft Office PowerPoint</Application>
  <PresentationFormat>Экран (4:3)</PresentationFormat>
  <Paragraphs>29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Georgia</vt:lpstr>
      <vt:lpstr>Arial</vt:lpstr>
      <vt:lpstr>Trebuchet MS</vt:lpstr>
      <vt:lpstr>Wingdings 2</vt:lpstr>
      <vt:lpstr>Calibri</vt:lpstr>
      <vt:lpstr>Городская</vt:lpstr>
      <vt:lpstr>Городская</vt:lpstr>
      <vt:lpstr>Городская</vt:lpstr>
      <vt:lpstr>Городская</vt:lpstr>
      <vt:lpstr>Подготовка к ЕГЭ. Задания В1</vt:lpstr>
      <vt:lpstr>Задачи на проценты</vt:lpstr>
      <vt:lpstr>продолжение</vt:lpstr>
      <vt:lpstr>продолжение</vt:lpstr>
      <vt:lpstr>Практические задачи</vt:lpstr>
      <vt:lpstr>продолжение</vt:lpstr>
      <vt:lpstr>продолжение</vt:lpstr>
      <vt:lpstr>Домашняя работа</vt:lpstr>
      <vt:lpstr>продолжение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ЕГЭ.</dc:title>
  <dc:creator>Зифа</dc:creator>
  <cp:lastModifiedBy>Айсылу</cp:lastModifiedBy>
  <cp:revision>8</cp:revision>
  <dcterms:created xsi:type="dcterms:W3CDTF">2011-03-14T17:39:12Z</dcterms:created>
  <dcterms:modified xsi:type="dcterms:W3CDTF">2012-01-09T14:47:09Z</dcterms:modified>
</cp:coreProperties>
</file>