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FFFD-91EA-4295-A625-4FBB221B11A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A898EC-6A28-4FD6-AA1E-BB6E4289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FFFD-91EA-4295-A625-4FBB221B11A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98EC-6A28-4FD6-AA1E-BB6E4289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FFFD-91EA-4295-A625-4FBB221B11A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98EC-6A28-4FD6-AA1E-BB6E4289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FFFD-91EA-4295-A625-4FBB221B11A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A898EC-6A28-4FD6-AA1E-BB6E4289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FFFD-91EA-4295-A625-4FBB221B11A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98EC-6A28-4FD6-AA1E-BB6E42893D1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FFFD-91EA-4295-A625-4FBB221B11A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98EC-6A28-4FD6-AA1E-BB6E4289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FFFD-91EA-4295-A625-4FBB221B11A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4A898EC-6A28-4FD6-AA1E-BB6E42893D1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FFFD-91EA-4295-A625-4FBB221B11A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98EC-6A28-4FD6-AA1E-BB6E4289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FFFD-91EA-4295-A625-4FBB221B11A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98EC-6A28-4FD6-AA1E-BB6E4289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FFFD-91EA-4295-A625-4FBB221B11A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98EC-6A28-4FD6-AA1E-BB6E42893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2FFFD-91EA-4295-A625-4FBB221B11A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898EC-6A28-4FD6-AA1E-BB6E42893D1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72FFFD-91EA-4295-A625-4FBB221B11AC}" type="datetimeFigureOut">
              <a:rPr lang="ru-RU" smtClean="0"/>
              <a:t>06.06.2012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A898EC-6A28-4FD6-AA1E-BB6E42893D1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4149080"/>
            <a:ext cx="8458200" cy="1222375"/>
          </a:xfrm>
        </p:spPr>
        <p:txBody>
          <a:bodyPr>
            <a:normAutofit/>
          </a:bodyPr>
          <a:lstStyle/>
          <a:p>
            <a:r>
              <a:rPr lang="ru-RU" dirty="0" smtClean="0"/>
              <a:t>«К </a:t>
            </a:r>
            <a:r>
              <a:rPr lang="ru-RU" dirty="0"/>
              <a:t>истокам </a:t>
            </a:r>
            <a:r>
              <a:rPr lang="ru-RU" dirty="0" smtClean="0"/>
              <a:t>русской письменности</a:t>
            </a:r>
            <a:r>
              <a:rPr lang="ru-RU" dirty="0"/>
              <a:t>»</a:t>
            </a:r>
            <a:br>
              <a:rPr lang="ru-RU" dirty="0"/>
            </a:b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79512" y="3068960"/>
            <a:ext cx="8458200" cy="914400"/>
          </a:xfrm>
        </p:spPr>
        <p:txBody>
          <a:bodyPr/>
          <a:lstStyle/>
          <a:p>
            <a:r>
              <a:rPr lang="ru-RU" dirty="0" smtClean="0"/>
              <a:t>Презентация  к уроку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399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Пиктография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44824"/>
            <a:ext cx="7200800" cy="3935321"/>
          </a:xfrm>
        </p:spPr>
      </p:pic>
    </p:spTree>
    <p:extLst>
      <p:ext uri="{BB962C8B-B14F-4D97-AF65-F5344CB8AC3E}">
        <p14:creationId xmlns:p14="http://schemas.microsoft.com/office/powerpoint/2010/main" val="192963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Узелковое письмо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340768"/>
            <a:ext cx="5976664" cy="4766390"/>
          </a:xfrm>
        </p:spPr>
      </p:pic>
    </p:spTree>
    <p:extLst>
      <p:ext uri="{BB962C8B-B14F-4D97-AF65-F5344CB8AC3E}">
        <p14:creationId xmlns:p14="http://schemas.microsoft.com/office/powerpoint/2010/main" val="147736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Кирилл и Мефодий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12776"/>
            <a:ext cx="3556075" cy="5112568"/>
          </a:xfrm>
        </p:spPr>
      </p:pic>
    </p:spTree>
    <p:extLst>
      <p:ext uri="{BB962C8B-B14F-4D97-AF65-F5344CB8AC3E}">
        <p14:creationId xmlns:p14="http://schemas.microsoft.com/office/powerpoint/2010/main" val="410482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«Азбучная Молитва»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412776"/>
            <a:ext cx="417646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084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Берестяная грамота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90"/>
          <a:stretch/>
        </p:blipFill>
        <p:spPr>
          <a:xfrm>
            <a:off x="899592" y="1700808"/>
            <a:ext cx="7560840" cy="4320480"/>
          </a:xfrm>
        </p:spPr>
      </p:pic>
    </p:spTree>
    <p:extLst>
      <p:ext uri="{BB962C8B-B14F-4D97-AF65-F5344CB8AC3E}">
        <p14:creationId xmlns:p14="http://schemas.microsoft.com/office/powerpoint/2010/main" val="263906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Примеры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b="0" i="1" smtClean="0">
                            <a:latin typeface="Cambria Math"/>
                          </a:rPr>
                          <m:t>а</m:t>
                        </m:r>
                      </m:e>
                    </m:acc>
                    <m:r>
                      <a:rPr lang="ru-RU" b="0" i="0" smtClean="0">
                        <a:latin typeface="Cambria Math"/>
                      </a:rPr>
                      <m:t>+</m:t>
                    </m:r>
                    <m:acc>
                      <m:accPr>
                        <m:chr m:val="̃"/>
                        <m:ctrlPr>
                          <a:rPr lang="ru-RU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b="0" i="1" smtClean="0">
                            <a:latin typeface="Cambria Math"/>
                          </a:rPr>
                          <m:t>г</m:t>
                        </m:r>
                      </m:e>
                    </m:acc>
                    <m:r>
                      <a:rPr lang="ru-RU" b="0" i="1" smtClean="0">
                        <a:latin typeface="Cambria Math"/>
                      </a:rPr>
                      <m:t>=</m:t>
                    </m:r>
                  </m:oMath>
                </a14:m>
                <a:endParaRPr lang="ru-RU" dirty="0" smtClean="0"/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b="0" i="1" smtClean="0">
                            <a:latin typeface="Cambria Math"/>
                          </a:rPr>
                          <m:t>в</m:t>
                        </m:r>
                      </m:e>
                    </m:acc>
                    <m:r>
                      <a:rPr lang="ru-RU" b="0" i="1" smtClean="0">
                        <a:latin typeface="Cambria Math"/>
                      </a:rPr>
                      <m:t>+</m:t>
                    </m:r>
                    <m:acc>
                      <m:accPr>
                        <m:chr m:val="̃"/>
                        <m:ctrlPr>
                          <a:rPr lang="ru-RU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b="0" i="1" smtClean="0">
                            <a:latin typeface="Cambria Math"/>
                          </a:rPr>
                          <m:t>д</m:t>
                        </m:r>
                      </m:e>
                    </m:acc>
                    <m:r>
                      <a:rPr lang="ru-RU" b="0" i="1" smtClean="0">
                        <a:latin typeface="Cambria Math"/>
                      </a:rPr>
                      <m:t>=</m:t>
                    </m:r>
                  </m:oMath>
                </a14:m>
                <a:endParaRPr lang="ru-RU" dirty="0" smtClean="0"/>
              </a:p>
              <a:p>
                <a:pPr marL="0" indent="0" algn="ctr">
                  <a:buNone/>
                </a:pPr>
                <a:r>
                  <a:rPr lang="ru-RU" dirty="0" smtClean="0"/>
                  <a:t>  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b="0" i="1" smtClean="0">
                            <a:latin typeface="Cambria Math"/>
                          </a:rPr>
                          <m:t>и</m:t>
                        </m:r>
                      </m:e>
                    </m:acc>
                    <m:r>
                      <a:rPr lang="ru-RU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̃"/>
                        <m:ctrlPr>
                          <a:rPr lang="ru-RU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b="0" i="1" smtClean="0">
                            <a:latin typeface="Cambria Math"/>
                          </a:rPr>
                          <m:t>з</m:t>
                        </m:r>
                      </m:e>
                    </m:acc>
                    <m:r>
                      <a:rPr lang="ru-RU" b="0" i="1" smtClean="0">
                        <a:latin typeface="Cambria Math"/>
                      </a:rPr>
                      <m:t>=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94" y="3789040"/>
            <a:ext cx="5373066" cy="922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876" y="5013176"/>
            <a:ext cx="5378984" cy="877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285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Разработчик:</a:t>
            </a:r>
          </a:p>
          <a:p>
            <a:r>
              <a:rPr lang="ru-RU" sz="2800" dirty="0" smtClean="0"/>
              <a:t>Кузнецова Елена Владимировна</a:t>
            </a:r>
          </a:p>
          <a:p>
            <a:r>
              <a:rPr lang="ru-RU" sz="2800" dirty="0" smtClean="0"/>
              <a:t>учитель начальных классов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9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52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«К истокам русской письменности» </vt:lpstr>
      <vt:lpstr>Пиктография</vt:lpstr>
      <vt:lpstr>Узелковое письмо</vt:lpstr>
      <vt:lpstr>Кирилл и Мефодий</vt:lpstr>
      <vt:lpstr>«Азбучная Молитва»</vt:lpstr>
      <vt:lpstr>Берестяная грамота</vt:lpstr>
      <vt:lpstr>Решите Примеры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Федяев Юрий</dc:creator>
  <cp:lastModifiedBy>Федяев Юрий</cp:lastModifiedBy>
  <cp:revision>5</cp:revision>
  <dcterms:created xsi:type="dcterms:W3CDTF">2012-06-06T14:09:48Z</dcterms:created>
  <dcterms:modified xsi:type="dcterms:W3CDTF">2012-06-06T14:54:47Z</dcterms:modified>
</cp:coreProperties>
</file>