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99" r:id="rId3"/>
    <p:sldId id="300" r:id="rId4"/>
    <p:sldId id="301" r:id="rId5"/>
    <p:sldId id="308" r:id="rId6"/>
    <p:sldId id="303" r:id="rId7"/>
    <p:sldId id="304" r:id="rId8"/>
    <p:sldId id="305" r:id="rId9"/>
    <p:sldId id="302" r:id="rId10"/>
    <p:sldId id="306" r:id="rId11"/>
    <p:sldId id="310" r:id="rId1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EF7"/>
    <a:srgbClr val="E949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60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71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04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335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53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80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36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25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66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55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35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EF7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85473-967B-4393-9DB1-CE6370B3ED7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4240-E742-456B-BD14-BFFF01462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757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157192"/>
            <a:ext cx="4536504" cy="1152128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00B050"/>
                </a:solidFill>
              </a:rPr>
              <a:t>Фу – у -  </a:t>
            </a:r>
            <a:r>
              <a:rPr lang="ru-RU" sz="7200" i="1" dirty="0" err="1" smtClean="0">
                <a:solidFill>
                  <a:srgbClr val="00B050"/>
                </a:solidFill>
              </a:rPr>
              <a:t>у</a:t>
            </a:r>
            <a:endParaRPr lang="ru-RU" sz="7200" i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188640"/>
            <a:ext cx="6120680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00B050"/>
                </a:solidFill>
              </a:rPr>
              <a:t>Фонопедические</a:t>
            </a:r>
            <a:r>
              <a:rPr lang="ru-RU" sz="3600" dirty="0" smtClean="0">
                <a:solidFill>
                  <a:srgbClr val="00B050"/>
                </a:solidFill>
              </a:rPr>
              <a:t> упражнения для малышей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Последствия теплового удара опасны для детского организма. - уроки безопасности - Каталог файлов - центр социальной реабилитаци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395536" y="476672"/>
            <a:ext cx="4238261" cy="3178696"/>
          </a:xfrm>
          <a:prstGeom prst="rect">
            <a:avLst/>
          </a:prstGeom>
          <a:noFill/>
        </p:spPr>
      </p:pic>
      <p:pic>
        <p:nvPicPr>
          <p:cNvPr id="1030" name="Picture 6" descr="Занятие &quot;Откуда берется ветер&quot; - ЭКОЛОГИЧЕСКОЕ ВОСПИТАНИЕ - МЕТОДИЧЕСКАЯ РАБОТА - Каталог статей - САЙТ ДЛЯ ВОСПИТАТЕЛЕЙ И РОД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861767" cy="3194394"/>
          </a:xfrm>
          <a:prstGeom prst="rect">
            <a:avLst/>
          </a:prstGeom>
          <a:noFill/>
        </p:spPr>
      </p:pic>
      <p:pic>
        <p:nvPicPr>
          <p:cNvPr id="10" name="Picture 6" descr="C:\Users\Надежда\Desktop\Новая папка\amfora_media_diafilm_oh_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2244942" cy="1606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640"/>
                            </p:stCondLst>
                            <p:childTnLst>
                              <p:par>
                                <p:cTn id="10" presetID="1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29  0.011 0.08659  0.028 0.11323  C 0.028 0.11456  0.055 0.15053  0.055 0.1492  C 0.07 0.16918  0.079 0.19715  0.079 0.22646  C 0.079 0.28507  0.044 0.33169  0 0.33302  C -0.044 0.33169  -0.079 0.28507  -0.079 0.22646  C -0.079 0.19715  -0.07 0.16918  -0.055 0.1492  C -0.055 0.15053  -0.028 0.11456  -0.028 0.11323  C -0.011 0.08659  -0.001 0.04529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4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640"/>
                            </p:stCondLst>
                            <p:childTnLst>
                              <p:par>
                                <p:cTn id="2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1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640"/>
                            </p:stCondLst>
                            <p:childTnLst>
                              <p:par>
                                <p:cTn id="33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640"/>
                            </p:stCondLst>
                            <p:childTnLst>
                              <p:par>
                                <p:cTn id="42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424936" cy="566738"/>
          </a:xfrm>
        </p:spPr>
        <p:txBody>
          <a:bodyPr>
            <a:noAutofit/>
          </a:bodyPr>
          <a:lstStyle/>
          <a:p>
            <a:r>
              <a:rPr lang="ru-RU" sz="7200" i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Зы------зы</a:t>
            </a:r>
            <a:r>
              <a:rPr lang="ru-RU" sz="72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------</a:t>
            </a:r>
            <a:r>
              <a:rPr lang="ru-RU" sz="7200" i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зы</a:t>
            </a:r>
            <a:r>
              <a:rPr lang="ru-RU" sz="72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ru-RU" sz="72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ru-RU" sz="7200" i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Зи</a:t>
            </a:r>
            <a:r>
              <a:rPr lang="ru-RU" sz="72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------</a:t>
            </a:r>
            <a:r>
              <a:rPr lang="ru-RU" sz="7200" i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зи</a:t>
            </a:r>
            <a:r>
              <a:rPr lang="ru-RU" sz="7200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----- </a:t>
            </a:r>
            <a:r>
              <a:rPr lang="ru-RU" sz="7200" i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зи</a:t>
            </a:r>
            <a:endParaRPr lang="ru-RU" sz="7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Рисунок 4" descr="80207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00" r="5400"/>
          <a:stretch>
            <a:fillRect/>
          </a:stretch>
        </p:blipFill>
        <p:spPr>
          <a:xfrm>
            <a:off x="3491880" y="0"/>
            <a:ext cx="5486400" cy="4114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32656"/>
            <a:ext cx="5486400" cy="288032"/>
          </a:xfrm>
        </p:spPr>
        <p:txBody>
          <a:bodyPr>
            <a:normAutofit fontScale="62500" lnSpcReduction="20000"/>
          </a:bodyPr>
          <a:lstStyle/>
          <a:p>
            <a:r>
              <a:rPr lang="ru-RU" sz="2400" b="1" dirty="0" smtClean="0"/>
              <a:t>У телефона - </a:t>
            </a:r>
            <a:r>
              <a:rPr lang="ru-RU" sz="2400" b="1" dirty="0" err="1" smtClean="0"/>
              <a:t>звонилка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439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7404" y="1600200"/>
            <a:ext cx="4769192" cy="4525963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Надежда\Desktop\Новая папка\12583230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4380" y="5085184"/>
            <a:ext cx="1868660" cy="1324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Надежда\Desktop\Новая папк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221979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Надежда\Desktop\Новая папка\amfora_media_diafilm_oh_ah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195" y="4725144"/>
            <a:ext cx="1664517" cy="1626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Надежда\Desktop\Новая папка\amfora_media_diafilm_oh_a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0398" y="476672"/>
            <a:ext cx="2244942" cy="1606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7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25144"/>
            <a:ext cx="6048672" cy="1584176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00B050"/>
                </a:solidFill>
              </a:rPr>
              <a:t>Фу – у -  </a:t>
            </a:r>
            <a:r>
              <a:rPr lang="ru-RU" sz="7200" i="1" dirty="0" err="1" smtClean="0">
                <a:solidFill>
                  <a:srgbClr val="00B050"/>
                </a:solidFill>
              </a:rPr>
              <a:t>у</a:t>
            </a:r>
            <a:endParaRPr lang="ru-RU" sz="7200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1287663893_th_orig4bbc006b9511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>
          <a:xfrm>
            <a:off x="2051720" y="908720"/>
            <a:ext cx="5112568" cy="383442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188640"/>
            <a:ext cx="54864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У одуванчиков белых - </a:t>
            </a:r>
            <a:r>
              <a:rPr lang="ru-RU" sz="2800" dirty="0" err="1" smtClean="0">
                <a:solidFill>
                  <a:srgbClr val="00B050"/>
                </a:solidFill>
              </a:rPr>
              <a:t>взлеталка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5661248"/>
            <a:ext cx="3816424" cy="864096"/>
          </a:xfrm>
        </p:spPr>
        <p:txBody>
          <a:bodyPr>
            <a:noAutofit/>
          </a:bodyPr>
          <a:lstStyle/>
          <a:p>
            <a:r>
              <a:rPr lang="ru-RU" sz="8000" i="1" dirty="0" err="1" smtClean="0">
                <a:solidFill>
                  <a:srgbClr val="FF0000"/>
                </a:solidFill>
              </a:rPr>
              <a:t>р-р-р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etskiy_motocikl_Bambi_BMW_0615_2688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539552" y="836712"/>
            <a:ext cx="4464496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3768" y="260648"/>
            <a:ext cx="479492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 мотоциклов - </a:t>
            </a:r>
            <a:r>
              <a:rPr lang="ru-RU" sz="2800" dirty="0" err="1" smtClean="0"/>
              <a:t>рычалка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37 -0.31052 C -0.20937 -0.32115 -0.19531 -0.33179 -0.19045 -0.33179 C -0.15937 -0.33179 -0.12743 -0.16532 -0.12743 0.00116 C -0.12743 -0.08277 -0.11146 -0.16532 -0.09653 -0.16532 C -0.08055 -0.16532 -0.06528 -0.08139 -0.06528 0.00116 C -0.06528 -0.04023 -0.05729 -0.08277 -0.0493 -0.08277 C -0.04132 -0.08277 -0.03333 -0.04139 -0.03333 0.00116 C -0.03333 -0.02011 -0.02934 -0.04023 -0.02535 -0.04023 C -0.02135 -0.04023 -0.01736 -0.01896 -0.01736 0.00116 C -0.01736 -0.00948 -0.01528 -0.02011 -0.01337 -0.02011 C -0.01233 -0.02011 -0.00937 -0.00948 -0.00937 0.00116 C -0.00937 -0.00416 -0.00833 -0.00948 -0.00729 -0.00948 C -0.00729 -0.00809 -0.00521 -0.00416 -0.00521 0.00116 C -0.00521 -0.00162 -0.00521 -0.00416 -0.00417 -0.00416 C -0.00417 -0.00277 -0.00312 -0.00139 -0.00312 0.00116 C -0.00312 -0.00023 -0.00312 -0.00162 -0.00312 -0.00277 C -0.00208 -0.00277 -0.00208 -0.00139 -0.00208 -1.44509E-6 C -0.00104 -1.44509E-6 -0.00104 -0.00139 -0.00104 -0.00277 C -5.55556E-7 -0.00277 -5.55556E-7 -0.00139 -5.55556E-7 -1.44509E-6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8844E-6 L 0.25 -0.333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01208"/>
            <a:ext cx="5486400" cy="1224136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тик-так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32656"/>
            <a:ext cx="54864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 часов - </a:t>
            </a:r>
            <a:r>
              <a:rPr lang="ru-RU" sz="2800" b="1" dirty="0" err="1" smtClean="0"/>
              <a:t>спешилка</a:t>
            </a:r>
            <a:endParaRPr lang="ru-RU" sz="2800" b="1" dirty="0"/>
          </a:p>
        </p:txBody>
      </p:sp>
      <p:pic>
        <p:nvPicPr>
          <p:cNvPr id="9" name="Рисунок 8" descr="chasyii-dlya-obucheniya-goki-mishki-5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39" b="12339"/>
          <a:stretch>
            <a:fillRect/>
          </a:stretch>
        </p:blipFill>
        <p:spPr>
          <a:xfrm>
            <a:off x="395536" y="980728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013176"/>
            <a:ext cx="4536504" cy="1296144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FF0000"/>
                </a:solidFill>
              </a:rPr>
              <a:t>ха-ха-ха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88640"/>
            <a:ext cx="504056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 девочек - смешинка</a:t>
            </a:r>
            <a:endParaRPr lang="ru-RU" sz="2800" dirty="0"/>
          </a:p>
        </p:txBody>
      </p:sp>
      <p:pic>
        <p:nvPicPr>
          <p:cNvPr id="11" name="Рисунок 10" descr="481161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53" b="1453"/>
          <a:stretch>
            <a:fillRect/>
          </a:stretch>
        </p:blipFill>
        <p:spPr>
          <a:xfrm>
            <a:off x="3657600" y="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16235 C 0.05694 -0.18062 0.01962 -0.19889 0.00677 -0.19889 C -0.07587 -0.19889 -0.16076 0.08835 -0.16076 0.37558 C -0.16076 0.23058 -0.20312 0.08835 -0.2434 0.08835 C -0.28576 0.08835 -0.32587 0.23312 -0.32587 0.37558 C -0.32587 0.30412 -0.34722 0.23058 -0.3684 0.23058 C -0.38958 0.23058 -0.41076 0.30204 -0.41076 0.37558 C -0.41076 0.33881 -0.42135 0.30412 -0.43212 0.30412 C -0.44271 0.30412 -0.4533 0.34066 -0.4533 0.37558 C -0.4533 0.35708 -0.45885 0.33881 -0.46389 0.33881 C -0.46667 0.33881 -0.47448 0.35708 -0.47448 0.37558 C -0.47448 0.36633 -0.47726 0.35708 -0.48003 0.35708 C -0.48003 0.35477 -0.48559 0.36633 -0.48559 0.37558 C -0.48559 0.37072 -0.48559 0.36633 -0.48837 0.36633 C -0.48837 0.36864 -0.49115 0.37119 -0.49115 0.37558 C -0.49115 0.37304 -0.49115 0.37072 -0.49115 0.36864 C -0.49392 0.36864 -0.49392 0.37119 -0.49392 0.3735 C -0.4967 0.3735 -0.4967 0.37119 -0.4967 0.36864 C -0.49931 0.36864 -0.49931 0.37119 -0.49931 0.37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-0.04464 L 0.08073 -0.3776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8-017-No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27" b="727"/>
          <a:stretch>
            <a:fillRect/>
          </a:stretch>
        </p:blipFill>
        <p:spPr>
          <a:xfrm>
            <a:off x="-28673" y="0"/>
            <a:ext cx="917267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76672"/>
            <a:ext cx="2952328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sz="2800" b="1" dirty="0" smtClean="0">
                <a:solidFill>
                  <a:schemeClr val="bg1"/>
                </a:solidFill>
              </a:rPr>
              <a:t>носика - сопелка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err="1" smtClean="0">
                <a:solidFill>
                  <a:srgbClr val="C00000"/>
                </a:solidFill>
              </a:rPr>
              <a:t>Пых------пых-----пых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4NaGT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404" b="13404"/>
          <a:stretch>
            <a:fillRect/>
          </a:stretch>
        </p:blipFill>
        <p:spPr>
          <a:xfrm>
            <a:off x="1835696" y="908720"/>
            <a:ext cx="522798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260648"/>
            <a:ext cx="5486400" cy="3600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 ёжика - </a:t>
            </a:r>
            <a:r>
              <a:rPr lang="ru-RU" sz="2400" dirty="0" err="1" smtClean="0">
                <a:solidFill>
                  <a:schemeClr val="bg1"/>
                </a:solidFill>
              </a:rPr>
              <a:t>пыхтелка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00600"/>
            <a:ext cx="3528392" cy="56673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ТУК---------- тук ----- ---тук</a:t>
            </a:r>
            <a:endParaRPr lang="ru-RU" sz="8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5fac49df7a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4211960" y="1556792"/>
            <a:ext cx="3974232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83768" y="332656"/>
            <a:ext cx="395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white"/>
                </a:solidFill>
              </a:rPr>
              <a:t>У каблучка - </a:t>
            </a:r>
            <a:r>
              <a:rPr lang="ru-RU" sz="2400" b="1" dirty="0" err="1" smtClean="0">
                <a:solidFill>
                  <a:prstClr val="white"/>
                </a:solidFill>
              </a:rPr>
              <a:t>стучалка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927 -0.47803 L -0.40764 -0.47803 L -0.40764 -0.39593 L -0.34566 -0.39593 L -0.34566 -0.31337 L -0.28403 -0.31337 L -0.28403 -0.23104 L -0.22205 -0.23104 L -0.22205 -0.14848 L -0.16024 -0.14848 L -0.16024 -0.06615 L -0.09826 -0.06615 L -0.09826 0.01642 L -0.03628 0.01642 L -0.03628 0.09898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76967330_1-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756" b="14756"/>
          <a:stretch>
            <a:fillRect/>
          </a:stretch>
        </p:blipFill>
        <p:spPr>
          <a:xfrm>
            <a:off x="1979712" y="980728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13176"/>
            <a:ext cx="4104456" cy="1512168"/>
          </a:xfrm>
        </p:spPr>
        <p:txBody>
          <a:bodyPr>
            <a:noAutofit/>
          </a:bodyPr>
          <a:lstStyle/>
          <a:p>
            <a:r>
              <a:rPr lang="ru-RU" sz="8800" i="1" dirty="0" err="1" smtClean="0">
                <a:solidFill>
                  <a:schemeClr val="accent6">
                    <a:lumMod val="75000"/>
                  </a:schemeClr>
                </a:solidFill>
              </a:rPr>
              <a:t>и-го-го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32656"/>
            <a:ext cx="54864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 лошадки - </a:t>
            </a:r>
            <a:r>
              <a:rPr lang="ru-RU" sz="2400" dirty="0" err="1" smtClean="0"/>
              <a:t>ржалка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19 -0.84043 C -0.09635 -0.81753 -0.29149 -0.76041 -0.29149 -0.71416 C -0.29149 -0.67207 -0.10017 -0.64062 0.15538 -0.64062 C 0.41007 -0.64062 0.62604 -0.67207 0.62604 -0.71416 C 0.62604 -0.76041 0.4026 -0.77151 0.14705 -0.74099 C -0.10417 -0.70629 -0.29149 -0.64871 -0.29149 -0.60662 C -0.29149 -0.56407 -0.09635 -0.52938 0.15538 -0.52938 C 0.41007 -0.52938 0.62604 -0.56407 0.62604 -0.60662 C 0.62604 -0.64871 0.4026 -0.66004 0.15121 -0.62951 C -0.10417 -0.59945 -0.29149 -0.5414 -0.29149 -0.49862 C -0.29149 -0.45259 -0.09635 -0.4179 0.15885 -0.4179 C 0.41007 -0.4179 0.62604 -0.45259 0.62604 -0.49862 C 0.62604 -0.53724 0.4026 -0.54903 0.15121 -0.52197 C -0.10017 -0.49122 -0.29149 -0.4297 -0.29149 -0.38691 C -0.29149 -0.34482 -0.09184 -0.31037 0.15885 -0.31037 C 0.41875 -0.31037 0.62604 -0.34482 0.62604 -0.38691 C 0.62604 -0.4297 0.40694 -0.44103 0.15538 -0.4105 C -0.09635 -0.37975 -0.29149 -0.3217 -0.29149 -0.27961 C -0.29149 -0.23358 -0.09184 -0.20283 0.16302 -0.20283 C 0.41875 -0.20283 0.62604 -0.23752 0.62604 -0.27961 C 0.62604 -0.3217 0.40694 -0.33372 0.15538 -0.3032 C -0.09635 -0.27221 -0.29149 -0.21023 -0.29149 -0.1723 C -0.29149 -0.12951 -0.08854 -0.09552 0.16302 -0.09552 C 0.41875 -0.09552 0.62604 -0.12951 0.62604 -0.1723 C 0.62604 -0.21023 0.41007 -0.22202 0.15538 -0.19496 C -0.09635 -0.1642 -0.29149 -0.10292 -0.29149 -0.0606 C -0.29149 -0.02197 -0.08854 0.01618 0.16719 0.01618 C 0.42257 0.01618 0.62604 -0.01804 0.62604 -0.0606 C 0.62604 -0.10292 0.41007 -0.11425 0.15885 -0.08349 C -0.09184 -0.0525 -0.29531 0.00462 -0.29149 0.04741 C -0.28802 0.0895 -0.08854 0.12072 0.16719 0.12072 C 0.42257 0.12072 0.62604 0.08533 0.62604 0.04324 C 0.62604 0.00462 0.41875 -0.00671 0.16719 0.02821 " pathEditMode="relative" rAng="0" ptsTypes="fffffffffffffffffffffffffffffffff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71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Фу – у -  у</vt:lpstr>
      <vt:lpstr>Фу – у -  у</vt:lpstr>
      <vt:lpstr>р-р-р</vt:lpstr>
      <vt:lpstr>тик-так</vt:lpstr>
      <vt:lpstr>ха-ха-ха</vt:lpstr>
      <vt:lpstr>Слайд 6</vt:lpstr>
      <vt:lpstr>Пых------пых-----пых</vt:lpstr>
      <vt:lpstr>ТУК---------- тук ----- ---тук</vt:lpstr>
      <vt:lpstr>и-го-го</vt:lpstr>
      <vt:lpstr>Зы------зы ------зы Зи ------зи ----- зи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</dc:creator>
  <cp:lastModifiedBy>Надежда Волкова</cp:lastModifiedBy>
  <cp:revision>69</cp:revision>
  <cp:lastPrinted>2013-03-26T07:23:59Z</cp:lastPrinted>
  <dcterms:created xsi:type="dcterms:W3CDTF">2013-03-12T08:37:01Z</dcterms:created>
  <dcterms:modified xsi:type="dcterms:W3CDTF">2015-01-19T20:44:40Z</dcterms:modified>
</cp:coreProperties>
</file>