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4E01-2CB1-483C-8BC0-A3EA1D352B8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5DF59-C63B-4DD6-B078-BC05AD070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5DF59-C63B-4DD6-B078-BC05AD07015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1F5EA-6E58-46D1-879E-92B72B2B2023}" type="datetimeFigureOut">
              <a:rPr lang="ru-RU" smtClean="0"/>
              <a:pPr/>
              <a:t>30.03.2015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6B4C05-E46F-49BD-80B1-4D6EF004E4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«Ощущения и виды ощущений»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Ощущения</a:t>
            </a:r>
            <a:r>
              <a:rPr lang="ru-RU" dirty="0" smtClean="0"/>
              <a:t> – начальный источник всех наших знаний о мире. При помощи ощущений мы познаем величину, форму, цвет, плотность, температуру, запах и пр.</a:t>
            </a:r>
          </a:p>
          <a:p>
            <a:pPr>
              <a:buNone/>
            </a:pPr>
            <a:r>
              <a:rPr lang="ru-RU" dirty="0" smtClean="0"/>
              <a:t>Обязательным условием возникновения ощущения является </a:t>
            </a:r>
            <a:r>
              <a:rPr lang="ru-RU" i="1" dirty="0" smtClean="0"/>
              <a:t>непосредственное воздействие предмета или явления на наши органы чувств.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Зрительные ощущения </a:t>
            </a:r>
            <a:r>
              <a:rPr lang="ru-RU" dirty="0" smtClean="0"/>
              <a:t>– это ощущения света и цвета. Всё, что мы видим, имеет какой-нибудь цвет. Возникают в результате воздействия световых лучей на чувствительную часть нашего глаза.</a:t>
            </a:r>
          </a:p>
          <a:p>
            <a:pPr>
              <a:buNone/>
            </a:pPr>
            <a:r>
              <a:rPr lang="ru-RU" b="1" i="1" dirty="0" smtClean="0"/>
              <a:t>Слуховые ощущения </a:t>
            </a:r>
            <a:r>
              <a:rPr lang="ru-RU" dirty="0" smtClean="0"/>
              <a:t> возникают при помощи органа слуха. Различают 3 вида слуховых ощущений: речевые, музыкальные и шумы.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332656"/>
            <a:ext cx="4896544" cy="1143000"/>
          </a:xfrm>
        </p:spPr>
        <p:txBody>
          <a:bodyPr/>
          <a:lstStyle/>
          <a:p>
            <a:r>
              <a:rPr lang="ru-RU" dirty="0" smtClean="0"/>
              <a:t>Виды ощущений: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Вибрационные ощущения </a:t>
            </a:r>
            <a:r>
              <a:rPr lang="ru-RU" dirty="0" smtClean="0"/>
              <a:t>– отражают колебания упругой среды. Такие ощущения человек получает, например, при прикосновении рукой к крышке звучащего рояля.</a:t>
            </a:r>
          </a:p>
          <a:p>
            <a:pPr>
              <a:buNone/>
            </a:pPr>
            <a:r>
              <a:rPr lang="ru-RU" b="1" i="1" dirty="0" smtClean="0"/>
              <a:t>Обонятельные ощущения </a:t>
            </a:r>
            <a:r>
              <a:rPr lang="ru-RU" dirty="0" smtClean="0"/>
              <a:t>. Отдельные частички разнообразных веществ проникают в нос вместе с воздухом, которым мы вдыхаем. Так мы получаем обонятельные ощущения.</a:t>
            </a:r>
          </a:p>
          <a:p>
            <a:pPr>
              <a:buNone/>
            </a:pPr>
            <a:r>
              <a:rPr lang="ru-RU" b="1" i="1" dirty="0" smtClean="0"/>
              <a:t>Вкусовые ощущения </a:t>
            </a:r>
            <a:r>
              <a:rPr lang="ru-RU" dirty="0" smtClean="0"/>
              <a:t> возникают при помощи органов вкуса – вкусовых почек, расположенных на поверхности языка, глотки и нёба. Существует 4 вида: сладкое, горькое, кислое, солёное.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Кожные ощущения </a:t>
            </a:r>
            <a:r>
              <a:rPr lang="ru-RU" dirty="0" smtClean="0"/>
              <a:t>– тактильные (ощущения прикосновения) и температурные (ощущение тепла и холода).</a:t>
            </a:r>
          </a:p>
          <a:p>
            <a:pPr>
              <a:buNone/>
            </a:pPr>
            <a:r>
              <a:rPr lang="ru-RU" b="1" i="1" dirty="0" smtClean="0"/>
              <a:t>Двигательные (или кинестезические) ощущения </a:t>
            </a:r>
            <a:r>
              <a:rPr lang="ru-RU" dirty="0" smtClean="0"/>
              <a:t>– это ощущения движения и положения частей тела.</a:t>
            </a:r>
          </a:p>
          <a:p>
            <a:pPr>
              <a:buNone/>
            </a:pPr>
            <a:r>
              <a:rPr lang="ru-RU" b="1" i="1" dirty="0" smtClean="0"/>
              <a:t>Органические ощущения </a:t>
            </a:r>
            <a:r>
              <a:rPr lang="ru-RU" dirty="0" smtClean="0"/>
              <a:t> рассказывают нам о работе нашего организма, наших внутренних органов – пищевода, желудка, кишечника и многих других, в стенках которых и находятся соответствующие рецепторы.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f27169f88ee93e895445-1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Осязательные ощущения </a:t>
            </a:r>
            <a:r>
              <a:rPr lang="ru-RU" dirty="0" smtClean="0"/>
              <a:t>–это сочетания кожных и двигательных ощущений </a:t>
            </a:r>
            <a:r>
              <a:rPr lang="ru-RU" i="1" dirty="0" smtClean="0"/>
              <a:t>при</a:t>
            </a:r>
            <a:r>
              <a:rPr lang="ru-RU" dirty="0" smtClean="0"/>
              <a:t> </a:t>
            </a:r>
            <a:r>
              <a:rPr lang="ru-RU" i="1" dirty="0" smtClean="0"/>
              <a:t>ощупывании предметов</a:t>
            </a:r>
            <a:r>
              <a:rPr lang="ru-RU" dirty="0" smtClean="0"/>
              <a:t>, т.е. при прикосновении к ним движущейся руки.</a:t>
            </a:r>
          </a:p>
          <a:p>
            <a:pPr>
              <a:buNone/>
            </a:pPr>
            <a:r>
              <a:rPr lang="ru-RU" b="1" i="1" dirty="0" smtClean="0"/>
              <a:t>Ощущения равновесия  </a:t>
            </a:r>
            <a:r>
              <a:rPr lang="ru-RU" dirty="0" smtClean="0"/>
              <a:t>отражают положение, занимаемое нашим телом в пространстве.</a:t>
            </a:r>
          </a:p>
          <a:p>
            <a:pPr>
              <a:buNone/>
            </a:pPr>
            <a:r>
              <a:rPr lang="ru-RU" b="1" i="1" dirty="0" smtClean="0"/>
              <a:t>Болевые ощущения  </a:t>
            </a:r>
            <a:r>
              <a:rPr lang="ru-RU" dirty="0" smtClean="0"/>
              <a:t>имеют защитное значение: они сигнализируют человеку о неблагополучии, возникшим в его организме. Если бы ощущение боли отсутствовало, человек не чувствовал бы даже серьезных ранений. Полная нечувствительность к боли – редкая аномалия, и она приносит человеку серьезные неприятности.  </a:t>
            </a:r>
          </a:p>
          <a:p>
            <a:pPr>
              <a:buNone/>
            </a:pPr>
            <a:r>
              <a:rPr lang="ru-RU" b="1" i="1" dirty="0" smtClean="0"/>
              <a:t> </a:t>
            </a:r>
            <a:endParaRPr lang="ru-RU" b="1" i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325</Words>
  <Application>Microsoft Office PowerPoint</Application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«Ощущения и виды ощущений»</vt:lpstr>
      <vt:lpstr>Слайд 2</vt:lpstr>
      <vt:lpstr>Виды ощущений: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«Ощущения и виды ощущений»</dc:title>
  <dc:creator>Дима</dc:creator>
  <cp:lastModifiedBy>001</cp:lastModifiedBy>
  <cp:revision>6</cp:revision>
  <dcterms:created xsi:type="dcterms:W3CDTF">2014-01-21T15:06:47Z</dcterms:created>
  <dcterms:modified xsi:type="dcterms:W3CDTF">2015-03-30T11:10:29Z</dcterms:modified>
</cp:coreProperties>
</file>