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ё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894"/>
            <a:ext cx="9144000" cy="61041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1944"/>
            <a:ext cx="8640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Земля- наш дом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7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ru-RU" sz="4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лавная 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такой 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таких важных нравственных качеств, как доброжелательность, уважение к окружающим и толерантность по отношению к людям Земли.</a:t>
            </a: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4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678"/>
            <a:ext cx="5328592" cy="6800967"/>
          </a:xfrm>
        </p:spPr>
      </p:pic>
      <p:sp>
        <p:nvSpPr>
          <p:cNvPr id="4" name="Прямоугольник 3"/>
          <p:cNvSpPr/>
          <p:nvPr/>
        </p:nvSpPr>
        <p:spPr>
          <a:xfrm>
            <a:off x="1331640" y="4869160"/>
            <a:ext cx="62276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за внимание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Что такое земля?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238"/>
            <a:ext cx="9143999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1268760"/>
            <a:ext cx="5904656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4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1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7155"/>
            <a:ext cx="6768752" cy="6768752"/>
          </a:xfrm>
        </p:spPr>
      </p:pic>
      <p:sp>
        <p:nvSpPr>
          <p:cNvPr id="5" name="Прямоугольник 4"/>
          <p:cNvSpPr/>
          <p:nvPr/>
        </p:nvSpPr>
        <p:spPr>
          <a:xfrm>
            <a:off x="-22027" y="2780928"/>
            <a:ext cx="915359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люди живут на земле?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1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" y="404664"/>
            <a:ext cx="9040525" cy="6303830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4869160"/>
            <a:ext cx="8930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Какие люди заселили Землю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72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ovokuznetsk.4geo.ru/news/images/165251713_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" y="3892197"/>
            <a:ext cx="3910575" cy="29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9063/62630692.49/0_12a19f_5a73fb2d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88" y="188640"/>
            <a:ext cx="4683397" cy="468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2967335"/>
            <a:ext cx="42119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толерантности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1" y="5229200"/>
            <a:ext cx="4582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 к родине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2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012" y="120906"/>
            <a:ext cx="532859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Почему в наше время данной проблеме нужно уделять большое внимание?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231740" y="1412776"/>
            <a:ext cx="360040" cy="792088"/>
          </a:xfrm>
          <a:prstGeom prst="downArrow">
            <a:avLst>
              <a:gd name="adj1" fmla="val 8797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171" y="2276872"/>
            <a:ext cx="482352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необходим поиск путей разрешения противоречия между планетарным и национальным воспитанием. Любой житель планеты должен иметь свои корни, свою Родину, свою Землю, свою культуру, благодаря чему он ощущает свою самобытность непохожесть на других. В то же время это придает ему уверенность, чувство защищенности.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959442" y="5189287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002" y="5677432"/>
            <a:ext cx="473920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Ребёнок начинает принимать мир в той национальной «окраске», в которую попал после рождения, и в которой будет жить в дальнейшем.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844691" y="623731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1093" y="5637147"/>
            <a:ext cx="38884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Ребенок не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должен с годами потерять ощущение своей принадлежности к миру, к планете Земля.</a:t>
            </a:r>
          </a:p>
        </p:txBody>
      </p:sp>
    </p:spTree>
    <p:extLst>
      <p:ext uri="{BB962C8B-B14F-4D97-AF65-F5344CB8AC3E}">
        <p14:creationId xmlns:p14="http://schemas.microsoft.com/office/powerpoint/2010/main" val="138576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Работа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94920" cy="1252736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 младшем дошкольном возрасте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ведущей  является задача воспитания доброжелательных взаимоотношений между детьми, желания играть вместе, умения не ссориться, «мирно» разрешать возникающие конфликты.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5649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 старшему дошкольному возрасту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происходит  «интеллектуализация чувств», когда эмоции «становятся  умными» и ребенка интересует широкий окружающий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мир…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34934"/>
            <a:ext cx="4968552" cy="372641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50" y="3933056"/>
            <a:ext cx="4115949" cy="308696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706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Методика работы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17567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точнение </a:t>
            </a:r>
            <a:r>
              <a:rPr lang="ru-RU" dirty="0"/>
              <a:t>и формирование представления  детей о доме как месте, в котором живут люди.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861048"/>
            <a:ext cx="8280920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dirty="0"/>
              <a:t>Темы бесед: «Моя квартира», «мой  дом», «моя (наша) улица», «наш город», «наша страна».</a:t>
            </a:r>
          </a:p>
        </p:txBody>
      </p:sp>
    </p:spTree>
    <p:extLst>
      <p:ext uri="{BB962C8B-B14F-4D97-AF65-F5344CB8AC3E}">
        <p14:creationId xmlns:p14="http://schemas.microsoft.com/office/powerpoint/2010/main" val="14218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4653136"/>
            <a:ext cx="828092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Следующий этап в ознакомлении детей с жителями Земли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-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формирование представлений о странах, их особенностях и общих чертах.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35496" y="44624"/>
            <a:ext cx="8219256" cy="182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Главное на данном этапе</a:t>
            </a:r>
            <a:r>
              <a:rPr lang="ru-RU" dirty="0">
                <a:solidFill>
                  <a:srgbClr val="FF0000"/>
                </a:solidFill>
              </a:rPr>
              <a:t> - привлечь внимание детей  к  глобусу, вызвать интерес и желание узнать побольше.</a:t>
            </a:r>
          </a:p>
        </p:txBody>
      </p:sp>
      <p:pic>
        <p:nvPicPr>
          <p:cNvPr id="5122" name="Picture 2" descr="http://clma.nnov.ru/files/images/glo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57717"/>
            <a:ext cx="3635896" cy="25479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log.penall.com/wp-content/uploads/2011/11/7bill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6413"/>
            <a:ext cx="4040843" cy="26896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192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ё</vt:lpstr>
      <vt:lpstr>Что такое земля?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детьми</vt:lpstr>
      <vt:lpstr>Методика работы: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Зайка</dc:creator>
  <cp:lastModifiedBy>Зайка</cp:lastModifiedBy>
  <cp:revision>14</cp:revision>
  <dcterms:created xsi:type="dcterms:W3CDTF">2014-04-10T16:04:22Z</dcterms:created>
  <dcterms:modified xsi:type="dcterms:W3CDTF">2015-03-29T08:30:13Z</dcterms:modified>
</cp:coreProperties>
</file>