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86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4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9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1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056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3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8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1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D14BE8-4350-4000-B8E1-2D3F1017C894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E77998-9196-4113-9844-57CADBC6F2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4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«Уж небо осенью дышало»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выполнила воспитатель ГБДОУ №77  </a:t>
            </a:r>
          </a:p>
          <a:p>
            <a:r>
              <a:rPr lang="ru-RU" dirty="0" smtClean="0"/>
              <a:t>Белухина Галина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3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Сергеевич </a:t>
            </a:r>
            <a:r>
              <a:rPr lang="ru-RU" dirty="0" err="1" smtClean="0"/>
              <a:t>пушкин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469347"/>
            <a:ext cx="4531056" cy="623686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“… Уж небо осенью дышало,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Уж реже солнышко блистало,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Короче становился день,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Лесов таинственная сень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 печальным шумом обнажалась,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Ложился на поля туман,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Гусей крикливых караван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Тянулся к югу: приближалась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Довольно скучная пора;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Стоял ноябрь уж у двора…”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05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Ранняя осень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41" y="2084832"/>
            <a:ext cx="7429055" cy="4773168"/>
          </a:xfrm>
        </p:spPr>
      </p:pic>
    </p:spTree>
    <p:extLst>
      <p:ext uri="{BB962C8B-B14F-4D97-AF65-F5344CB8AC3E}">
        <p14:creationId xmlns:p14="http://schemas.microsoft.com/office/powerpoint/2010/main" val="1947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Золотая осень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0" y="2084832"/>
            <a:ext cx="7473296" cy="4670810"/>
          </a:xfrm>
        </p:spPr>
      </p:pic>
    </p:spTree>
    <p:extLst>
      <p:ext uri="{BB962C8B-B14F-4D97-AF65-F5344CB8AC3E}">
        <p14:creationId xmlns:p14="http://schemas.microsoft.com/office/powerpoint/2010/main" val="15852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Поздняя осень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0" y="2085014"/>
            <a:ext cx="6237026" cy="4677770"/>
          </a:xfrm>
        </p:spPr>
      </p:pic>
    </p:spTree>
    <p:extLst>
      <p:ext uri="{BB962C8B-B14F-4D97-AF65-F5344CB8AC3E}">
        <p14:creationId xmlns:p14="http://schemas.microsoft.com/office/powerpoint/2010/main" val="2207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5" y="780131"/>
            <a:ext cx="6671363" cy="458656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64819" y="780131"/>
            <a:ext cx="4389120" cy="3762294"/>
          </a:xfrm>
        </p:spPr>
        <p:txBody>
          <a:bodyPr>
            <a:normAutofit/>
          </a:bodyPr>
          <a:lstStyle/>
          <a:p>
            <a:r>
              <a:rPr lang="ru-RU" sz="2400" dirty="0"/>
              <a:t>“… Уж небо осенью дышало,</a:t>
            </a:r>
            <a:br>
              <a:rPr lang="ru-RU" sz="2400" dirty="0"/>
            </a:br>
            <a:r>
              <a:rPr lang="ru-RU" sz="2400" dirty="0"/>
              <a:t>Уж реже солнышко блистало,</a:t>
            </a:r>
            <a:br>
              <a:rPr lang="ru-RU" sz="2400" dirty="0"/>
            </a:br>
            <a:r>
              <a:rPr lang="ru-RU" sz="2400" dirty="0"/>
              <a:t>Короче становился день,</a:t>
            </a:r>
            <a:br>
              <a:rPr lang="ru-RU" sz="2400" dirty="0"/>
            </a:br>
            <a:r>
              <a:rPr lang="ru-RU" sz="2400" dirty="0"/>
              <a:t>Лесов таинственная сень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09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65" y="89372"/>
            <a:ext cx="6355272" cy="35757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3896" y="838686"/>
            <a:ext cx="4389120" cy="3762294"/>
          </a:xfrm>
        </p:spPr>
        <p:txBody>
          <a:bodyPr/>
          <a:lstStyle/>
          <a:p>
            <a:r>
              <a:rPr lang="ru-RU" sz="2400" dirty="0"/>
              <a:t>С печальным шумом обнажалась,</a:t>
            </a:r>
            <a:br>
              <a:rPr lang="ru-RU" sz="2400" dirty="0"/>
            </a:br>
            <a:r>
              <a:rPr lang="ru-RU" sz="2400" dirty="0"/>
              <a:t>Ложился на поля туман,</a:t>
            </a:r>
            <a:br>
              <a:rPr lang="ru-RU" sz="2400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2" y="2680728"/>
            <a:ext cx="5678488" cy="40506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47412" y="4367283"/>
            <a:ext cx="59445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Гусей крикливых караван</a:t>
            </a:r>
            <a:br>
              <a:rPr lang="ru-RU" sz="2400" dirty="0" smtClean="0"/>
            </a:br>
            <a:r>
              <a:rPr lang="ru-RU" sz="2400" dirty="0" smtClean="0"/>
              <a:t>Тянулся к югу: приближалась</a:t>
            </a:r>
            <a:br>
              <a:rPr lang="ru-RU" sz="2400" dirty="0" smtClean="0"/>
            </a:br>
            <a:r>
              <a:rPr lang="ru-RU" sz="2400" dirty="0" smtClean="0"/>
              <a:t>Довольно скучная пора;</a:t>
            </a:r>
            <a:br>
              <a:rPr lang="ru-RU" sz="2400" dirty="0" smtClean="0"/>
            </a:br>
            <a:r>
              <a:rPr lang="ru-RU" sz="2400" dirty="0" smtClean="0"/>
              <a:t>Стоял ноябрь уж у двора…”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6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52" y="2084832"/>
            <a:ext cx="6836548" cy="4636034"/>
          </a:xfrm>
        </p:spPr>
      </p:pic>
    </p:spTree>
    <p:extLst>
      <p:ext uri="{BB962C8B-B14F-4D97-AF65-F5344CB8AC3E}">
        <p14:creationId xmlns:p14="http://schemas.microsoft.com/office/powerpoint/2010/main" val="1025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0"/>
            <a:ext cx="10290412" cy="686370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</TotalTime>
  <Words>45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Интеграл</vt:lpstr>
      <vt:lpstr>«Уж небо осенью дышало»</vt:lpstr>
      <vt:lpstr>Александр Сергеевич пушкин</vt:lpstr>
      <vt:lpstr>Ранняя осень</vt:lpstr>
      <vt:lpstr>Золотая осень</vt:lpstr>
      <vt:lpstr>Поздняя осень</vt:lpstr>
      <vt:lpstr>Презентация PowerPoint</vt:lpstr>
      <vt:lpstr>Презентация PowerPoint</vt:lpstr>
      <vt:lpstr>физкультминутка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Колобок</dc:title>
  <dc:creator>канал беломор</dc:creator>
  <cp:lastModifiedBy>канал беломор</cp:lastModifiedBy>
  <cp:revision>5</cp:revision>
  <dcterms:created xsi:type="dcterms:W3CDTF">2015-01-26T10:59:15Z</dcterms:created>
  <dcterms:modified xsi:type="dcterms:W3CDTF">2015-01-26T11:53:58Z</dcterms:modified>
</cp:coreProperties>
</file>