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B7FB-C36D-49CC-89E5-8BF72165F90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04CBEA-6B19-4842-B66F-96B7E6041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B7FB-C36D-49CC-89E5-8BF72165F90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CBEA-6B19-4842-B66F-96B7E6041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B7FB-C36D-49CC-89E5-8BF72165F90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CBEA-6B19-4842-B66F-96B7E6041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B7FB-C36D-49CC-89E5-8BF72165F90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04CBEA-6B19-4842-B66F-96B7E6041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B7FB-C36D-49CC-89E5-8BF72165F90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CBEA-6B19-4842-B66F-96B7E6041C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B7FB-C36D-49CC-89E5-8BF72165F90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CBEA-6B19-4842-B66F-96B7E6041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B7FB-C36D-49CC-89E5-8BF72165F90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04CBEA-6B19-4842-B66F-96B7E6041C8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B7FB-C36D-49CC-89E5-8BF72165F90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CBEA-6B19-4842-B66F-96B7E6041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B7FB-C36D-49CC-89E5-8BF72165F90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CBEA-6B19-4842-B66F-96B7E6041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B7FB-C36D-49CC-89E5-8BF72165F90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CBEA-6B19-4842-B66F-96B7E6041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B7FB-C36D-49CC-89E5-8BF72165F90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CBEA-6B19-4842-B66F-96B7E6041C8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B0B7FB-C36D-49CC-89E5-8BF72165F90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04CBEA-6B19-4842-B66F-96B7E6041C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8435280" cy="452251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Танковые войска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img.rg.ru/i/gallery/7dc8dd7f/d5639b8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img.rg.ru/i/gallery/7dc8dd7f/81dbf02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img.rg.ru/i/gallery/7dc8dd7f/8071082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mulator.ua/imglib/_newimage/ru/simulators/gunnery_simulators/4298/t72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mulator.ua/imglib/_newimage/ru/simulators/driving_simulators/4204/t55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5.nnm.me/8/6/8/1/b/2a43ea2ce8ea90fc304db3bc77c_pre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449000" cy="2880320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6600" dirty="0" smtClean="0">
                <a:solidFill>
                  <a:srgbClr val="0070C0"/>
                </a:solidFill>
              </a:rPr>
              <a:t>Десантники</a:t>
            </a:r>
            <a:endParaRPr lang="ru-RU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6403/163971173.1/0_95cb8_f5a183fa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480719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nns.ru/uploads/posts/2009-08/1249274571_800px-flag_of_the_russian_airborne_troops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bj.altapress.ru/picture/width/584/387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varishsuhov.ru/wp-content/uploads/2014/04/%D0%A4%D0%BB%D0%B0%D0%B3-%D1%82%D0%B0%D0%BD%D0%BA%D0%BE%D0%B2%D1%8B%D1%85-%D0%B2%D0%BE%D0%B9%D1%81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9907" y="0"/>
            <a:ext cx="102934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apterka.su/published/publicdata/KAPTERKADB/attachments/SC/products_pictures/DSC05832_en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steriouscountry.ru/images/photoalbum/album_8/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0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drvdv.ru/wp-content/uploads/2013/08/img_dsr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oodtimes.ru/fimg/0/s.7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ction.mil.ru/images/military/military/photo/1-(2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ucrazy.ru/files/i/2008.9.16/1221528362_x_a783b59d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osinform.ru/assets/files/uploads/%D1%84%D0%BE%D1%82%D0%BE_images.yandex.r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img.rg.ru/i/gallery/7dc8dd7f/b33bc6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img.rg.ru/i/gallery/7dc8dd7f/d21533e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img.rg.ru/i/gallery/7dc8dd7f/4f399af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img.rg.ru/i/gallery/7dc8dd7f/46304ee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img.rg.ru/i/gallery/7dc8dd7f/f942d6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img.rg.ru/i/gallery/7dc8dd7f/d5639b8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3</Words>
  <Application>Microsoft Office PowerPoint</Application>
  <PresentationFormat>Экран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Танковые войска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Десантники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Танковые войска</dc:title>
  <dc:creator>Irina</dc:creator>
  <cp:lastModifiedBy>Irina</cp:lastModifiedBy>
  <cp:revision>3</cp:revision>
  <dcterms:created xsi:type="dcterms:W3CDTF">2015-02-14T11:06:01Z</dcterms:created>
  <dcterms:modified xsi:type="dcterms:W3CDTF">2015-02-14T11:28:25Z</dcterms:modified>
</cp:coreProperties>
</file>