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17C8-68B4-4E04-9F1D-14C63D543C3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FC3B-4CED-4010-9C66-54B15C62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gadki.org/riddles/plants/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5700/tatyana2q8-medvedeva.122/0_534a6_72f988d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 flipH="1">
            <a:off x="8929718" y="357166"/>
            <a:ext cx="3929090" cy="642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22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4857752" y="642918"/>
            <a:ext cx="400052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ЗАЙКИНЫ    ИСТОРИИ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5286380" y="1785926"/>
            <a:ext cx="321471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ДИДАКТИЧЕСКАЯ ИГРА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Рисунок 5" descr="РЪХЗД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5143512"/>
            <a:ext cx="2071702" cy="1714488"/>
          </a:xfrm>
          <a:prstGeom prst="rect">
            <a:avLst/>
          </a:prstGeom>
        </p:spPr>
      </p:pic>
      <p:pic>
        <p:nvPicPr>
          <p:cNvPr id="15367" name="Picture 7" descr="http://www.postsmile.net/img/19/19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90500"/>
            <a:ext cx="390525" cy="400050"/>
          </a:xfrm>
          <a:prstGeom prst="rect">
            <a:avLst/>
          </a:prstGeom>
          <a:noFill/>
        </p:spPr>
      </p:pic>
      <p:pic>
        <p:nvPicPr>
          <p:cNvPr id="15369" name="Picture 9" descr="http://www.postsmile.net/img/19/19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90500"/>
            <a:ext cx="390525" cy="400050"/>
          </a:xfrm>
          <a:prstGeom prst="rect">
            <a:avLst/>
          </a:prstGeom>
          <a:noFill/>
        </p:spPr>
      </p:pic>
      <p:pic>
        <p:nvPicPr>
          <p:cNvPr id="15371" name="Picture 11" descr="http://www.postsmile.net/img/19/19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90500"/>
            <a:ext cx="390525" cy="400050"/>
          </a:xfrm>
          <a:prstGeom prst="rect">
            <a:avLst/>
          </a:prstGeom>
          <a:noFill/>
        </p:spPr>
      </p:pic>
      <p:pic>
        <p:nvPicPr>
          <p:cNvPr id="15373" name="Picture 13" descr="http://www.postsmile.net/img/19/19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90500"/>
            <a:ext cx="390525" cy="400050"/>
          </a:xfrm>
          <a:prstGeom prst="rect">
            <a:avLst/>
          </a:prstGeom>
          <a:noFill/>
        </p:spPr>
      </p:pic>
      <p:pic>
        <p:nvPicPr>
          <p:cNvPr id="15375" name="Picture 15" descr="http://www.postsmile.net/img/19/19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214950"/>
            <a:ext cx="114300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bcu.ru/upload/forum/upload/666/7041_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72000" cy="3429000"/>
          </a:xfrm>
          <a:prstGeom prst="rect">
            <a:avLst/>
          </a:prstGeom>
          <a:noFill/>
        </p:spPr>
      </p:pic>
      <p:pic>
        <p:nvPicPr>
          <p:cNvPr id="10244" name="Picture 4" descr="http://dliadetei.ru/public/2/20121204/135465449655066609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357686" cy="3286148"/>
          </a:xfrm>
          <a:prstGeom prst="rect">
            <a:avLst/>
          </a:prstGeom>
          <a:noFill/>
        </p:spPr>
      </p:pic>
      <p:pic>
        <p:nvPicPr>
          <p:cNvPr id="10246" name="Picture 6" descr="http://i.sunhome.ru/foto/106/lis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48" name="Picture 8" descr="http://stat18.privet.ru/lr/0a207aed85ab668a56745ffb63838ff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Прилетела на базар,</a:t>
            </a:r>
            <a:br>
              <a:rPr lang="ru-RU" dirty="0"/>
            </a:br>
            <a:r>
              <a:rPr lang="ru-RU" dirty="0"/>
              <a:t>Громко всем сказала: "Кар!</a:t>
            </a:r>
            <a:br>
              <a:rPr lang="ru-RU" dirty="0"/>
            </a:br>
            <a:r>
              <a:rPr lang="ru-RU" dirty="0"/>
              <a:t>Пусть я в школе не учёна,</a:t>
            </a:r>
            <a:br>
              <a:rPr lang="ru-RU" dirty="0"/>
            </a:br>
            <a:r>
              <a:rPr lang="ru-RU" dirty="0"/>
              <a:t>Но умна, ведь я –    </a:t>
            </a:r>
            <a:r>
              <a:rPr lang="ru-RU" b="1" dirty="0"/>
              <a:t>(ворона) </a:t>
            </a:r>
            <a:r>
              <a:rPr lang="ru-RU" dirty="0"/>
              <a:t>"</a:t>
            </a:r>
            <a:endParaRPr lang="ru-RU" dirty="0" smtClean="0"/>
          </a:p>
          <a:p>
            <a:r>
              <a:rPr lang="ru-RU" dirty="0"/>
              <a:t> 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Хочет с детства эта птица</a:t>
            </a:r>
            <a:br>
              <a:rPr lang="ru-RU" dirty="0"/>
            </a:br>
            <a:r>
              <a:rPr lang="ru-RU" dirty="0"/>
              <a:t>Стать известною певицей.</a:t>
            </a:r>
            <a:br>
              <a:rPr lang="ru-RU" dirty="0"/>
            </a:br>
            <a:r>
              <a:rPr lang="ru-RU" dirty="0"/>
              <a:t>День и ночь неугомонно</a:t>
            </a:r>
            <a:br>
              <a:rPr lang="ru-RU" dirty="0"/>
            </a:br>
            <a:r>
              <a:rPr lang="ru-RU" dirty="0"/>
              <a:t>" Кар–</a:t>
            </a:r>
            <a:r>
              <a:rPr lang="ru-RU" dirty="0" err="1"/>
              <a:t>кар</a:t>
            </a:r>
            <a:r>
              <a:rPr lang="ru-RU" dirty="0"/>
              <a:t>–</a:t>
            </a:r>
            <a:r>
              <a:rPr lang="ru-RU" dirty="0" err="1"/>
              <a:t>кар</a:t>
            </a:r>
            <a:r>
              <a:rPr lang="ru-RU" dirty="0"/>
              <a:t>! " – поёт </a:t>
            </a:r>
            <a:r>
              <a:rPr lang="ru-RU" b="1" dirty="0"/>
              <a:t>(ворона).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0"/>
            <a:ext cx="4286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Шелестя, шурша травой, </a:t>
            </a:r>
            <a:br>
              <a:rPr lang="ru-RU" dirty="0"/>
            </a:br>
            <a:r>
              <a:rPr lang="ru-RU" dirty="0"/>
              <a:t>Проползает кнут живой. </a:t>
            </a:r>
            <a:br>
              <a:rPr lang="ru-RU" dirty="0"/>
            </a:br>
            <a:r>
              <a:rPr lang="ru-RU" dirty="0"/>
              <a:t>Вот он встал и зашипел: </a:t>
            </a:r>
            <a:br>
              <a:rPr lang="ru-RU" dirty="0"/>
            </a:br>
            <a:r>
              <a:rPr lang="ru-RU" dirty="0"/>
              <a:t>Подходи, кто очень смел.</a:t>
            </a:r>
            <a:endParaRPr lang="ru-RU" dirty="0" smtClean="0"/>
          </a:p>
          <a:p>
            <a:r>
              <a:rPr lang="ru-RU" b="1" dirty="0"/>
              <a:t>(Змея)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Пузом по земле ползёт,</a:t>
            </a:r>
            <a:br>
              <a:rPr lang="ru-RU" dirty="0"/>
            </a:br>
            <a:r>
              <a:rPr lang="ru-RU" dirty="0"/>
              <a:t>За собою хвост везёт.</a:t>
            </a:r>
            <a:br>
              <a:rPr lang="ru-RU" dirty="0"/>
            </a:br>
            <a:r>
              <a:rPr lang="ru-RU" dirty="0"/>
              <a:t>В страхе вся моя семья,</a:t>
            </a:r>
            <a:br>
              <a:rPr lang="ru-RU" dirty="0"/>
            </a:br>
            <a:r>
              <a:rPr lang="ru-RU" dirty="0"/>
              <a:t>Напугала нас...</a:t>
            </a:r>
            <a:r>
              <a:rPr lang="ru-RU" b="1" dirty="0"/>
              <a:t>(Змея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357187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Хитрая плутовка, рыжая головка,</a:t>
            </a:r>
            <a:br>
              <a:rPr lang="ru-RU" dirty="0" smtClean="0"/>
            </a:br>
            <a:r>
              <a:rPr lang="ru-RU" dirty="0" smtClean="0"/>
              <a:t>Хвост пушистый - краса!</a:t>
            </a:r>
            <a:br>
              <a:rPr lang="ru-RU" dirty="0" smtClean="0"/>
            </a:br>
            <a:r>
              <a:rPr lang="ru-RU" dirty="0" smtClean="0"/>
              <a:t>А зовут ее...</a:t>
            </a:r>
            <a:br>
              <a:rPr lang="ru-RU" dirty="0" smtClean="0"/>
            </a:br>
            <a:r>
              <a:rPr lang="ru-RU" dirty="0"/>
              <a:t>(Лиса)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кого из зверей</a:t>
            </a:r>
            <a:br>
              <a:rPr lang="ru-RU" dirty="0" smtClean="0"/>
            </a:br>
            <a:r>
              <a:rPr lang="ru-RU" dirty="0" smtClean="0"/>
              <a:t>Хвост пушистее и длинней?</a:t>
            </a:r>
            <a:br>
              <a:rPr lang="ru-RU" dirty="0" smtClean="0"/>
            </a:br>
            <a:r>
              <a:rPr lang="ru-RU" dirty="0"/>
              <a:t>(Лиса)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429000"/>
            <a:ext cx="6572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Кто осенью холодной</a:t>
            </a:r>
            <a:br>
              <a:rPr lang="ru-RU" dirty="0"/>
            </a:br>
            <a:r>
              <a:rPr lang="ru-RU" dirty="0"/>
              <a:t>Ходит хмурый и голодный?</a:t>
            </a:r>
            <a:br>
              <a:rPr lang="ru-RU" dirty="0"/>
            </a:br>
            <a:r>
              <a:rPr lang="ru-RU" dirty="0"/>
              <a:t>Ответ: Волк </a:t>
            </a:r>
            <a:endParaRPr lang="ru-RU" dirty="0" smtClean="0"/>
          </a:p>
          <a:p>
            <a:r>
              <a:rPr lang="ru-RU" dirty="0"/>
              <a:t>На овчарку он похож,</a:t>
            </a:r>
            <a:br>
              <a:rPr lang="ru-RU" dirty="0"/>
            </a:br>
            <a:r>
              <a:rPr lang="ru-RU" dirty="0"/>
              <a:t>Что ни зуб - то острый нож,</a:t>
            </a:r>
            <a:br>
              <a:rPr lang="ru-RU" dirty="0"/>
            </a:br>
            <a:r>
              <a:rPr lang="ru-RU" dirty="0"/>
              <a:t>Он бежит, оскалив пасть,</a:t>
            </a:r>
            <a:br>
              <a:rPr lang="ru-RU" dirty="0"/>
            </a:br>
            <a:r>
              <a:rPr lang="ru-RU" dirty="0"/>
              <a:t>На овцу готов напасть.</a:t>
            </a:r>
            <a:br>
              <a:rPr lang="ru-RU" dirty="0"/>
            </a:br>
            <a:r>
              <a:rPr lang="ru-RU" dirty="0"/>
              <a:t>Ответ: Волк </a:t>
            </a:r>
            <a:endParaRPr lang="ru-RU" dirty="0" smtClean="0"/>
          </a:p>
          <a:p>
            <a:r>
              <a:rPr lang="ru-RU" dirty="0"/>
              <a:t>Серовато, </a:t>
            </a:r>
            <a:r>
              <a:rPr lang="ru-RU" dirty="0" err="1"/>
              <a:t>зубовато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 полю рыщет,</a:t>
            </a:r>
            <a:br>
              <a:rPr lang="ru-RU" dirty="0"/>
            </a:br>
            <a:r>
              <a:rPr lang="ru-RU" dirty="0"/>
              <a:t>Телят, ягнят ищет.</a:t>
            </a:r>
            <a:br>
              <a:rPr lang="ru-RU" dirty="0"/>
            </a:br>
            <a:r>
              <a:rPr lang="ru-RU" dirty="0"/>
              <a:t>Ответ: Волк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6500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сметане мешен,</a:t>
            </a:r>
            <a:br>
              <a:rPr lang="ru-RU" dirty="0" smtClean="0"/>
            </a:br>
            <a:r>
              <a:rPr lang="ru-RU" dirty="0" smtClean="0"/>
              <a:t>На окошке стужен,</a:t>
            </a:r>
            <a:br>
              <a:rPr lang="ru-RU" dirty="0" smtClean="0"/>
            </a:br>
            <a:r>
              <a:rPr lang="ru-RU" dirty="0" smtClean="0"/>
              <a:t>Круглый бок, румяный бок.</a:t>
            </a:r>
            <a:br>
              <a:rPr lang="ru-RU" dirty="0" smtClean="0"/>
            </a:br>
            <a:r>
              <a:rPr lang="ru-RU" dirty="0" smtClean="0"/>
              <a:t>Покатился ….</a:t>
            </a:r>
            <a:br>
              <a:rPr lang="ru-RU" dirty="0" smtClean="0"/>
            </a:br>
            <a:r>
              <a:rPr lang="ru-RU" dirty="0" smtClean="0"/>
              <a:t>(Колобок)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57752" y="50004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Похваляться я любил, </a:t>
            </a:r>
          </a:p>
          <a:p>
            <a:r>
              <a:rPr lang="ru-RU" dirty="0" smtClean="0"/>
              <a:t>А сороку защитил!</a:t>
            </a:r>
          </a:p>
          <a:p>
            <a:r>
              <a:rPr lang="ru-RU" dirty="0" smtClean="0"/>
              <a:t>(Заяц –</a:t>
            </a:r>
            <a:r>
              <a:rPr lang="ru-RU" dirty="0" err="1" smtClean="0"/>
              <a:t>хваста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786190"/>
            <a:ext cx="3175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дом её плывет,</a:t>
            </a:r>
          </a:p>
          <a:p>
            <a:r>
              <a:rPr lang="ru-RU" dirty="0" smtClean="0"/>
              <a:t>она к зайчику пойдёт,</a:t>
            </a:r>
          </a:p>
          <a:p>
            <a:r>
              <a:rPr lang="ru-RU" dirty="0" smtClean="0"/>
              <a:t>( Избушка ледяная и лубяная)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4143380"/>
            <a:ext cx="2636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 </a:t>
            </a:r>
            <a:r>
              <a:rPr lang="ru-RU" dirty="0" err="1" smtClean="0"/>
              <a:t>Морозушка</a:t>
            </a:r>
            <a:r>
              <a:rPr lang="ru-RU" dirty="0" smtClean="0"/>
              <a:t> не лютуй,</a:t>
            </a:r>
          </a:p>
          <a:p>
            <a:r>
              <a:rPr lang="ru-RU" dirty="0" smtClean="0"/>
              <a:t>Зайку не поймать тебе.</a:t>
            </a:r>
          </a:p>
          <a:p>
            <a:r>
              <a:rPr lang="ru-RU" dirty="0" smtClean="0"/>
              <a:t>(Мороз и заяц)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7-tub-ru.yandex.net/i?id=294587778-5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357685" cy="3429000"/>
          </a:xfrm>
          <a:prstGeom prst="rect">
            <a:avLst/>
          </a:prstGeom>
          <a:noFill/>
        </p:spPr>
      </p:pic>
      <p:pic>
        <p:nvPicPr>
          <p:cNvPr id="7172" name="Picture 4" descr="http://www.pm-plus.ru/images/812178_b.jpg"/>
          <p:cNvPicPr>
            <a:picLocks noChangeAspect="1" noChangeArrowheads="1"/>
          </p:cNvPicPr>
          <p:nvPr/>
        </p:nvPicPr>
        <p:blipFill>
          <a:blip r:embed="rId3"/>
          <a:srcRect l="13915" t="11029" r="13729" b="24632"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noFill/>
        </p:spPr>
      </p:pic>
      <p:pic>
        <p:nvPicPr>
          <p:cNvPr id="7174" name="Picture 6" descr="http://static.ozone.ru/multimedia/books_covers/1003280083.jpg"/>
          <p:cNvPicPr>
            <a:picLocks noChangeAspect="1" noChangeArrowheads="1"/>
          </p:cNvPicPr>
          <p:nvPr/>
        </p:nvPicPr>
        <p:blipFill>
          <a:blip r:embed="rId4"/>
          <a:srcRect r="-4047" b="19117"/>
          <a:stretch>
            <a:fillRect/>
          </a:stretch>
        </p:blipFill>
        <p:spPr bwMode="auto">
          <a:xfrm>
            <a:off x="214282" y="3500438"/>
            <a:ext cx="4286280" cy="3143272"/>
          </a:xfrm>
          <a:prstGeom prst="rect">
            <a:avLst/>
          </a:prstGeom>
          <a:noFill/>
        </p:spPr>
      </p:pic>
      <p:pic>
        <p:nvPicPr>
          <p:cNvPr id="7176" name="Picture 8" descr="http://img-fotki.yandex.ru/get/5210/odalia21.58/0_6766f_86615aa7_XL"/>
          <p:cNvPicPr>
            <a:picLocks noChangeAspect="1" noChangeArrowheads="1"/>
          </p:cNvPicPr>
          <p:nvPr/>
        </p:nvPicPr>
        <p:blipFill>
          <a:blip r:embed="rId5"/>
          <a:srcRect b="19117"/>
          <a:stretch>
            <a:fillRect/>
          </a:stretch>
        </p:blipFill>
        <p:spPr bwMode="auto">
          <a:xfrm>
            <a:off x="4714876" y="3429000"/>
            <a:ext cx="4000528" cy="3429000"/>
          </a:xfrm>
          <a:prstGeom prst="rect">
            <a:avLst/>
          </a:prstGeom>
          <a:noFill/>
        </p:spPr>
      </p:pic>
      <p:pic>
        <p:nvPicPr>
          <p:cNvPr id="7178" name="Picture 10" descr="http://img-fotki.yandex.ru/get/4103/ivanpobeda.4c/0_182da_c487764d_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286124"/>
            <a:ext cx="171451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3" y="28572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 pitchFamily="66" charset="0"/>
              </a:rPr>
              <a:t>ЗАЙКИНЫ    ИСТОРИИ</a:t>
            </a:r>
            <a:endParaRPr lang="ru-RU" sz="40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5618" y="1000108"/>
            <a:ext cx="2372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ДИДАКТИЧЕСКАЯ ИГРА</a:t>
            </a:r>
            <a:endParaRPr lang="ru-RU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ПРОГРАММНОЕ СОДЕРЖАНИЕ. </a:t>
            </a:r>
          </a:p>
          <a:p>
            <a:r>
              <a:rPr lang="ru-RU" dirty="0" smtClean="0"/>
              <a:t>Закреплять представления детей о жизни зайцев.</a:t>
            </a:r>
          </a:p>
          <a:p>
            <a:r>
              <a:rPr lang="ru-RU" dirty="0" smtClean="0"/>
              <a:t>Продолжать учить отгадывать загадки, учить воспринимать художественное слово.</a:t>
            </a:r>
          </a:p>
          <a:p>
            <a:r>
              <a:rPr lang="ru-RU" dirty="0" smtClean="0"/>
              <a:t>Развивать память, внимание, быстроту реакции, эрудицию. Создавать условия для дружеской обстановке в группе.</a:t>
            </a:r>
          </a:p>
          <a:p>
            <a:r>
              <a:rPr lang="ru-RU" dirty="0" smtClean="0"/>
              <a:t>ПРАВИЛА ИГРЫ. 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Раздаются игровые поля.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Назначается ведущий(воспитатель, взрослый, читающий ребёнок).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Перемешиваются карточки загадки, ведущий снимает по одной карточке , читает загадку.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Называть овощ можно только после того, как прозвучит загадка о нем. 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Выигрывает тот, кто даст больше правильных ответов, т.е. получивший больше карточек - загадок.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Если у ответившего нет ответа на карте, он по желанию может передать картинку  с отгаданной загадкой товарищу.</a:t>
            </a:r>
          </a:p>
          <a:p>
            <a:pPr marL="342900" indent="-342900">
              <a:buAutoNum type="arabicPeriod" startAt="4"/>
            </a:pPr>
            <a:r>
              <a:rPr lang="ru-RU" dirty="0" smtClean="0"/>
              <a:t>Выигрывает игрок который быстрее всех соберёт набор карточек-загадок для своего игрового поля.</a:t>
            </a:r>
          </a:p>
        </p:txBody>
      </p:sp>
      <p:pic>
        <p:nvPicPr>
          <p:cNvPr id="6146" name="Picture 2" descr="http://www.yarfoto.ru/klipart3/3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857388" cy="1638278"/>
          </a:xfrm>
          <a:prstGeom prst="rect">
            <a:avLst/>
          </a:prstGeom>
          <a:noFill/>
        </p:spPr>
      </p:pic>
      <p:pic>
        <p:nvPicPr>
          <p:cNvPr id="6148" name="Picture 4" descr="http://www.yarfoto.ru/klipart3/38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86512" y="714356"/>
            <a:ext cx="1714512" cy="1638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agold.ru/fon/ani/zaj/rabbit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  <p:pic>
        <p:nvPicPr>
          <p:cNvPr id="3" name="Picture 4" descr="http://www.photorainbow.ru/uploads/posts/2013-01/1357283014_ig0evtwnhotlzkb.jpeg"/>
          <p:cNvPicPr>
            <a:picLocks noChangeAspect="1" noChangeArrowheads="1"/>
          </p:cNvPicPr>
          <p:nvPr/>
        </p:nvPicPr>
        <p:blipFill>
          <a:blip r:embed="rId3"/>
          <a:srcRect l="52686" t="30415" r="826" b="55882"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4" name="Picture 6" descr="http://orsk.ru/images/birthday/13413096911540.jpg"/>
          <p:cNvPicPr>
            <a:picLocks noChangeAspect="1" noChangeArrowheads="1"/>
          </p:cNvPicPr>
          <p:nvPr/>
        </p:nvPicPr>
        <p:blipFill>
          <a:blip r:embed="rId4"/>
          <a:srcRect l="6242"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5" name="Picture 8" descr="http://img-fotki.yandex.ru/get/6105/119528728.1a97/0_d948b_4515ff9b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agold.ru/fon/ani/zaj/rabbit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  <p:pic>
        <p:nvPicPr>
          <p:cNvPr id="3" name="Picture 4" descr="http://www.photorainbow.ru/uploads/posts/2013-01/1357283014_ig0evtwnhotlzkb.jpeg"/>
          <p:cNvPicPr>
            <a:picLocks noChangeAspect="1" noChangeArrowheads="1"/>
          </p:cNvPicPr>
          <p:nvPr/>
        </p:nvPicPr>
        <p:blipFill>
          <a:blip r:embed="rId3"/>
          <a:srcRect l="52686" t="30415" r="826" b="55882"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4" name="Picture 6" descr="http://orsk.ru/images/birthday/13413096911540.jpg"/>
          <p:cNvPicPr>
            <a:picLocks noChangeAspect="1" noChangeArrowheads="1"/>
          </p:cNvPicPr>
          <p:nvPr/>
        </p:nvPicPr>
        <p:blipFill>
          <a:blip r:embed="rId4"/>
          <a:srcRect l="6242"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5" name="Picture 8" descr="http://img-fotki.yandex.ru/get/6105/119528728.1a97/0_d948b_4515ff9b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agold.ru/fon/ani/zaj/rabbit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  <p:pic>
        <p:nvPicPr>
          <p:cNvPr id="3" name="Picture 4" descr="http://www.photorainbow.ru/uploads/posts/2013-01/1357283014_ig0evtwnhotlzkb.jpeg"/>
          <p:cNvPicPr>
            <a:picLocks noChangeAspect="1" noChangeArrowheads="1"/>
          </p:cNvPicPr>
          <p:nvPr/>
        </p:nvPicPr>
        <p:blipFill>
          <a:blip r:embed="rId3"/>
          <a:srcRect l="52686" t="30415" r="826" b="55882"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4" name="Picture 6" descr="http://orsk.ru/images/birthday/13413096911540.jpg"/>
          <p:cNvPicPr>
            <a:picLocks noChangeAspect="1" noChangeArrowheads="1"/>
          </p:cNvPicPr>
          <p:nvPr/>
        </p:nvPicPr>
        <p:blipFill>
          <a:blip r:embed="rId4"/>
          <a:srcRect l="6242"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5" name="Picture 8" descr="http://img-fotki.yandex.ru/get/6105/119528728.1a97/0_d948b_4515ff9b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nagold.ru/fon/ani/zaj/rabbit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  <p:pic>
        <p:nvPicPr>
          <p:cNvPr id="3" name="Picture 4" descr="http://www.photorainbow.ru/uploads/posts/2013-01/1357283014_ig0evtwnhotlzkb.jpeg"/>
          <p:cNvPicPr>
            <a:picLocks noChangeAspect="1" noChangeArrowheads="1"/>
          </p:cNvPicPr>
          <p:nvPr/>
        </p:nvPicPr>
        <p:blipFill>
          <a:blip r:embed="rId3"/>
          <a:srcRect l="52686" t="30415" r="826" b="55882"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4" name="Picture 6" descr="http://orsk.ru/images/birthday/13413096911540.jpg"/>
          <p:cNvPicPr>
            <a:picLocks noChangeAspect="1" noChangeArrowheads="1"/>
          </p:cNvPicPr>
          <p:nvPr/>
        </p:nvPicPr>
        <p:blipFill>
          <a:blip r:embed="rId4"/>
          <a:srcRect l="6242"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5" name="Picture 8" descr="http://img-fotki.yandex.ru/get/6105/119528728.1a97/0_d948b_4515ff9b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eti1.tmweb.ru/wp-content/uploads/2012/03/mor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3143248"/>
          </a:xfrm>
          <a:prstGeom prst="rect">
            <a:avLst/>
          </a:prstGeom>
          <a:noFill/>
        </p:spPr>
      </p:pic>
      <p:pic>
        <p:nvPicPr>
          <p:cNvPr id="3" name="Picture 8" descr="http://cs305402.userapi.com/v305402756/8ae/bFFFRQupj9M.jpg"/>
          <p:cNvPicPr>
            <a:picLocks noChangeAspect="1" noChangeArrowheads="1"/>
          </p:cNvPicPr>
          <p:nvPr/>
        </p:nvPicPr>
        <p:blipFill>
          <a:blip r:embed="rId3"/>
          <a:srcRect t="6977" r="8278" b="12790"/>
          <a:stretch>
            <a:fillRect/>
          </a:stretch>
        </p:blipFill>
        <p:spPr bwMode="auto">
          <a:xfrm>
            <a:off x="0" y="3571852"/>
            <a:ext cx="3957667" cy="3286148"/>
          </a:xfrm>
          <a:prstGeom prst="rect">
            <a:avLst/>
          </a:prstGeom>
          <a:noFill/>
        </p:spPr>
      </p:pic>
      <p:pic>
        <p:nvPicPr>
          <p:cNvPr id="14338" name="Picture 2" descr="http://www.stroymart.com.ua/img/forall/Image/e114a969d7f7f038f2311733720e17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pic>
        <p:nvPicPr>
          <p:cNvPr id="14340" name="Picture 4" descr="http://img.mota.ru/upload/wallpapers/2010/03/26/08/05/21748/mota_ru_0032602-cr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71865"/>
            <a:ext cx="4643438" cy="338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yuga.ru/media/pshe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3316" name="Picture 4" descr="http://papa-vlad.narod.ru/data/rastenija-i-griby/Obekty-prirody-2.files/0003-002-Ve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"/>
            <a:ext cx="3352800" cy="3429000"/>
          </a:xfrm>
          <a:prstGeom prst="rect">
            <a:avLst/>
          </a:prstGeom>
          <a:noFill/>
        </p:spPr>
      </p:pic>
      <p:pic>
        <p:nvPicPr>
          <p:cNvPr id="13318" name="Picture 6" descr="http://im6-tub-ru.yandex.net/i?id=412428616-0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4572000" cy="3500438"/>
          </a:xfrm>
          <a:prstGeom prst="rect">
            <a:avLst/>
          </a:prstGeom>
          <a:noFill/>
        </p:spPr>
      </p:pic>
      <p:pic>
        <p:nvPicPr>
          <p:cNvPr id="13320" name="Picture 8" descr="http://rnns.ru/uploads/posts/2009-04/1240051449_malina-chernika-klubni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1"/>
            <a:ext cx="4572000" cy="350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Красный нос в землю врос,</a:t>
            </a:r>
            <a:br>
              <a:rPr lang="ru-RU" dirty="0" smtClean="0"/>
            </a:br>
            <a:r>
              <a:rPr lang="ru-RU" dirty="0" smtClean="0"/>
              <a:t>А зелёный хвост снаружи.</a:t>
            </a:r>
            <a:br>
              <a:rPr lang="ru-RU" dirty="0" smtClean="0"/>
            </a:br>
            <a:r>
              <a:rPr lang="ru-RU" dirty="0" smtClean="0"/>
              <a:t>Нам зелёный хвост не нужен,</a:t>
            </a:r>
            <a:br>
              <a:rPr lang="ru-RU" dirty="0" smtClean="0"/>
            </a:br>
            <a:r>
              <a:rPr lang="ru-RU" dirty="0" smtClean="0"/>
              <a:t>Нужен только красный нос.</a:t>
            </a:r>
          </a:p>
          <a:p>
            <a:r>
              <a:rPr lang="ru-RU" dirty="0" smtClean="0"/>
              <a:t>(Морковь)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285728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Расселась барыня на грядке,</a:t>
            </a:r>
            <a:br>
              <a:rPr lang="ru-RU" dirty="0" smtClean="0"/>
            </a:br>
            <a:r>
              <a:rPr lang="ru-RU" dirty="0" smtClean="0"/>
              <a:t>Одета в шумные шелка.</a:t>
            </a:r>
            <a:br>
              <a:rPr lang="ru-RU" dirty="0" smtClean="0"/>
            </a:br>
            <a:r>
              <a:rPr lang="ru-RU" dirty="0" smtClean="0"/>
              <a:t>Мы для неё готовим кадки</a:t>
            </a:r>
            <a:br>
              <a:rPr lang="ru-RU" dirty="0" smtClean="0"/>
            </a:br>
            <a:r>
              <a:rPr lang="ru-RU" dirty="0" smtClean="0"/>
              <a:t>И крупной соли полмешка.</a:t>
            </a:r>
          </a:p>
          <a:p>
            <a:r>
              <a:rPr lang="ru-RU" dirty="0" smtClean="0"/>
              <a:t>(КАПУСТА)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6643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 шар бел, ветер дунул - улетел. </a:t>
            </a:r>
          </a:p>
          <a:p>
            <a:r>
              <a:rPr lang="ru-RU" dirty="0"/>
              <a:t>Ответ: Одуванчик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Есть один такой цветок,</a:t>
            </a:r>
            <a:br>
              <a:rPr lang="ru-RU" dirty="0"/>
            </a:br>
            <a:r>
              <a:rPr lang="ru-RU" dirty="0"/>
              <a:t>Не вплетешь его в венок,</a:t>
            </a:r>
            <a:br>
              <a:rPr lang="ru-RU" dirty="0"/>
            </a:br>
            <a:r>
              <a:rPr lang="ru-RU" dirty="0"/>
              <a:t>На него подуй слегка,</a:t>
            </a:r>
            <a:br>
              <a:rPr lang="ru-RU" dirty="0"/>
            </a:br>
            <a:r>
              <a:rPr lang="ru-RU" dirty="0"/>
              <a:t>Был цветок — и нет цветка.</a:t>
            </a:r>
            <a:br>
              <a:rPr lang="ru-RU" dirty="0"/>
            </a:br>
            <a:r>
              <a:rPr lang="ru-RU" dirty="0"/>
              <a:t>Ответ: Одуванчик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786190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Она под осень умирает</a:t>
            </a:r>
            <a:br>
              <a:rPr lang="ru-RU" dirty="0" smtClean="0"/>
            </a:br>
            <a:r>
              <a:rPr lang="ru-RU" dirty="0" smtClean="0"/>
              <a:t>И вновь весною оживает.</a:t>
            </a:r>
            <a:br>
              <a:rPr lang="ru-RU" dirty="0" smtClean="0"/>
            </a:br>
            <a:r>
              <a:rPr lang="ru-RU" dirty="0" smtClean="0"/>
              <a:t>Иглой зелёной выйдет к свету,</a:t>
            </a:r>
            <a:br>
              <a:rPr lang="ru-RU" dirty="0" smtClean="0"/>
            </a:br>
            <a:r>
              <a:rPr lang="ru-RU" dirty="0" smtClean="0"/>
              <a:t>Растёт, цветёт всё лето. Коровам без неё - беда: Она их главная еда.</a:t>
            </a:r>
          </a:p>
          <a:p>
            <a:r>
              <a:rPr lang="ru-RU" dirty="0" smtClean="0"/>
              <a:t>(ТРАВА)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3024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КАЖДОГО дерева есть она,</a:t>
            </a:r>
          </a:p>
          <a:p>
            <a:r>
              <a:rPr lang="ru-RU" dirty="0" smtClean="0"/>
              <a:t>Называется….</a:t>
            </a:r>
          </a:p>
          <a:p>
            <a:r>
              <a:rPr lang="ru-RU" dirty="0" smtClean="0"/>
              <a:t>Кора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85728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Сидит рядом с нами, </a:t>
            </a:r>
            <a:br>
              <a:rPr lang="ru-RU" dirty="0" smtClean="0"/>
            </a:br>
            <a:r>
              <a:rPr lang="ru-RU" dirty="0" smtClean="0"/>
              <a:t>Смотрит черными глазами. </a:t>
            </a:r>
            <a:br>
              <a:rPr lang="ru-RU" dirty="0" smtClean="0"/>
            </a:br>
            <a:r>
              <a:rPr lang="ru-RU" dirty="0" smtClean="0"/>
              <a:t>Черна, сладка, мала </a:t>
            </a:r>
            <a:br>
              <a:rPr lang="ru-RU" dirty="0" smtClean="0"/>
            </a:br>
            <a:r>
              <a:rPr lang="ru-RU" dirty="0" smtClean="0"/>
              <a:t>И ребятам мила.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Ответ (Черника)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43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3485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43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3485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6124"/>
            <a:ext cx="4624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Что две недели зеленится, </a:t>
            </a:r>
            <a:b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Две недели колосится, </a:t>
            </a:r>
            <a:b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Две недели отцветает, </a:t>
            </a:r>
            <a:b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Две недели наливает, </a:t>
            </a:r>
            <a:b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Две недели подсыхает?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Рожь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3357562"/>
            <a:ext cx="400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дерева есть руки, а называются они?</a:t>
            </a:r>
            <a:endParaRPr lang="en-US" dirty="0" smtClean="0"/>
          </a:p>
          <a:p>
            <a:r>
              <a:rPr lang="ru-RU" dirty="0" smtClean="0"/>
              <a:t>(ветки)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260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2013-04-06T15:29:58Z</dcterms:created>
  <dcterms:modified xsi:type="dcterms:W3CDTF">2013-04-16T16:45:44Z</dcterms:modified>
</cp:coreProperties>
</file>