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A91C2-3046-47BF-8504-725763359C0B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D800F-D2AC-4906-B455-50DCF4F405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04255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Презентация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35381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Мастер – класс „Изготовление пособий для знакомства детей с правилами дорожного движения „</a:t>
            </a:r>
          </a:p>
          <a:p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2448272"/>
          </a:xfrm>
        </p:spPr>
        <p:txBody>
          <a:bodyPr>
            <a:noAutofit/>
          </a:bodyPr>
          <a:lstStyle/>
          <a:p>
            <a:pPr algn="l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Цель: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Снижение 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дорожно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- транспортного травматизма среди детей дошкольного возраста путем повышения уровня ПДД и культуры поведения на дороге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Создать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условия для обучения детей правилам дорожного движения.</a:t>
            </a:r>
            <a:b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309634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Задачи: Изготовление  макетов дороги, дорожных знаков для самостоятельных игр, атрибутов для сюжетно-ролевых игр.                              Знакомство детей с правилами дорожного движения.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Формирование у детей навыков осознанного безопасного поведения    на улице</a:t>
            </a: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Подготовить детей к правильным действиям в сложившийся, ситуации на дороге, улице.</a:t>
            </a:r>
          </a:p>
          <a:p>
            <a:pPr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В старшей и подготовительной группах дети получают более полные знания о правилах поведения пешеходов и пассажиров. Например, дорогу следует переходить только в указанных местах; переходя улицу, надо сначала посмотреть налево, а дойдя до ее середины, направо; ожидать транспорт следует на специальной остановке. Кроме того, детей знакомят с дорожными знаками и сигналами для регулирования дорожного движения. Знания, полученные на занятиях и прогулках, закрепляются в играх.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l"/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Обучение детей правилам дорожного движения используются различные подходы. Особое внимание уделяется  изготовлению поделок, наглядных пособий и атрибутов, необходимых для пополнения знаний о дорожном движении. 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В нашей группе было не достаточно атрибутов, пособий для изучения правил дорожного движения, чтобы дети могли обыгрывать различные ситуации, которые могут возникнуть  на дорогах, и мы создали «Уголок ПДД».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3565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Уголок ПДД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229200"/>
            <a:ext cx="5486400" cy="1152128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 создании уголка дети принимали  активное участие:</a:t>
            </a: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В изготовлении дорожных знаков, домов, светофоров.</a:t>
            </a:r>
          </a:p>
          <a:p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-  Помогали воспитателю в изготовлении еще одного макета дороги.</a:t>
            </a:r>
          </a:p>
        </p:txBody>
      </p:sp>
      <p:pic>
        <p:nvPicPr>
          <p:cNvPr id="1026" name="Picture 2" descr="C:\Users\HP\Documents\DSC01294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6470" y="908720"/>
            <a:ext cx="5187817" cy="38188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Такая дорога у нас получилась: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HP\Documents\DSC01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5" y="1268760"/>
            <a:ext cx="3408380" cy="2376264"/>
          </a:xfrm>
          <a:prstGeom prst="rect">
            <a:avLst/>
          </a:prstGeom>
          <a:noFill/>
        </p:spPr>
      </p:pic>
      <p:pic>
        <p:nvPicPr>
          <p:cNvPr id="2051" name="Picture 3" descr="C:\Users\HP\Documents\DSC012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268760"/>
            <a:ext cx="3384376" cy="2376264"/>
          </a:xfrm>
          <a:prstGeom prst="rect">
            <a:avLst/>
          </a:prstGeom>
          <a:noFill/>
        </p:spPr>
      </p:pic>
      <p:pic>
        <p:nvPicPr>
          <p:cNvPr id="2052" name="Picture 4" descr="C:\Users\HP\Documents\DSC0128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789040"/>
            <a:ext cx="3384376" cy="23857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Вот так дети теперь играют и знакомятся с ПДД.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HP\Documents\DSC0129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3726478" cy="2808312"/>
          </a:xfrm>
          <a:prstGeom prst="rect">
            <a:avLst/>
          </a:prstGeom>
          <a:noFill/>
        </p:spPr>
      </p:pic>
      <p:pic>
        <p:nvPicPr>
          <p:cNvPr id="3075" name="Picture 3" descr="C:\Users\HP\Documents\DSC012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188493"/>
            <a:ext cx="3888432" cy="2832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064896" cy="446449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Игры, в которые играют наши дети: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«Дорожные знаки»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«Пешеходный переход»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«Найди дорогу домой»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«Найди дорогу к детскому саду»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«Спецтранспорт на дорогах»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«Правила поведения в общественном транспорте»</a:t>
            </a:r>
            <a:br>
              <a:rPr lang="ru-RU" sz="28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«Найди нужный знак»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223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</vt:lpstr>
      <vt:lpstr>Цель: Снижение  дорожно - транспортного травматизма среди детей дошкольного возраста путем повышения уровня ПДД и культуры поведения на дороге.  Создать условия для обучения детей правилам дорожного движения.  </vt:lpstr>
      <vt:lpstr>В старшей и подготовительной группах дети получают более полные знания о правилах поведения пешеходов и пассажиров. Например, дорогу следует переходить только в указанных местах; переходя улицу, надо сначала посмотреть налево, а дойдя до ее середины, направо; ожидать транспорт следует на специальной остановке. Кроме того, детей знакомят с дорожными знаками и сигналами для регулирования дорожного движения. Знания, полученные на занятиях и прогулках, закрепляются в играх.  </vt:lpstr>
      <vt:lpstr>Обучение детей правилам дорожного движения используются различные подходы. Особое внимание уделяется  изготовлению поделок, наглядных пособий и атрибутов, необходимых для пополнения знаний о дорожном движении.  В нашей группе было не достаточно атрибутов, пособий для изучения правил дорожного движения, чтобы дети могли обыгрывать различные ситуации, которые могут возникнуть  на дорогах, и мы создали «Уголок ПДД».</vt:lpstr>
      <vt:lpstr>Уголок ПДД</vt:lpstr>
      <vt:lpstr>Такая дорога у нас получилась:</vt:lpstr>
      <vt:lpstr>Вот так дети теперь играют и знакомятся с ПДД.</vt:lpstr>
      <vt:lpstr>Игры, в которые играют наши дети:  «Дорожные знаки» «Пешеходный переход» «Найди дорогу домой» «Найди дорогу к детскому саду» «Спецтранспорт на дорогах» «Правила поведения в общественном транспорте» «Найди нужный знак»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Елена Борисовна</dc:creator>
  <cp:lastModifiedBy>Елена Борисовна</cp:lastModifiedBy>
  <cp:revision>6</cp:revision>
  <dcterms:created xsi:type="dcterms:W3CDTF">2015-02-08T20:50:23Z</dcterms:created>
  <dcterms:modified xsi:type="dcterms:W3CDTF">2015-02-08T21:45:06Z</dcterms:modified>
</cp:coreProperties>
</file>