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5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FD72-4BC5-4C6D-BB11-06D435A26180}" type="datetimeFigureOut">
              <a:rPr lang="ru-RU" smtClean="0"/>
              <a:t>04.10.2012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2A965-7F5F-41C6-AFB4-33715605E6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918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FD72-4BC5-4C6D-BB11-06D435A26180}" type="datetimeFigureOut">
              <a:rPr lang="ru-RU" smtClean="0"/>
              <a:t>04.10.2012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2A965-7F5F-41C6-AFB4-33715605E6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971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FD72-4BC5-4C6D-BB11-06D435A26180}" type="datetimeFigureOut">
              <a:rPr lang="ru-RU" smtClean="0"/>
              <a:t>04.10.2012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2A965-7F5F-41C6-AFB4-33715605E6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907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FD72-4BC5-4C6D-BB11-06D435A26180}" type="datetimeFigureOut">
              <a:rPr lang="ru-RU" smtClean="0"/>
              <a:t>04.10.2012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2A965-7F5F-41C6-AFB4-33715605E6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176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FD72-4BC5-4C6D-BB11-06D435A26180}" type="datetimeFigureOut">
              <a:rPr lang="ru-RU" smtClean="0"/>
              <a:t>04.10.2012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2A965-7F5F-41C6-AFB4-33715605E6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062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FD72-4BC5-4C6D-BB11-06D435A26180}" type="datetimeFigureOut">
              <a:rPr lang="ru-RU" smtClean="0"/>
              <a:t>04.10.2012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2A965-7F5F-41C6-AFB4-33715605E6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219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FD72-4BC5-4C6D-BB11-06D435A26180}" type="datetimeFigureOut">
              <a:rPr lang="ru-RU" smtClean="0"/>
              <a:t>04.10.2012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2A965-7F5F-41C6-AFB4-33715605E6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085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FD72-4BC5-4C6D-BB11-06D435A26180}" type="datetimeFigureOut">
              <a:rPr lang="ru-RU" smtClean="0"/>
              <a:t>04.10.2012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2A965-7F5F-41C6-AFB4-33715605E6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662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FD72-4BC5-4C6D-BB11-06D435A26180}" type="datetimeFigureOut">
              <a:rPr lang="ru-RU" smtClean="0"/>
              <a:t>04.10.2012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2A965-7F5F-41C6-AFB4-33715605E6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889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FD72-4BC5-4C6D-BB11-06D435A26180}" type="datetimeFigureOut">
              <a:rPr lang="ru-RU" smtClean="0"/>
              <a:t>04.10.2012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2A965-7F5F-41C6-AFB4-33715605E6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412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FD72-4BC5-4C6D-BB11-06D435A26180}" type="datetimeFigureOut">
              <a:rPr lang="ru-RU" smtClean="0"/>
              <a:t>04.10.2012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2A965-7F5F-41C6-AFB4-33715605E6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457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1FD72-4BC5-4C6D-BB11-06D435A26180}" type="datetimeFigureOut">
              <a:rPr lang="ru-RU" smtClean="0"/>
              <a:t>04.10.2012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2A965-7F5F-41C6-AFB4-33715605E6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928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9"/>
            <a:ext cx="7702624" cy="172819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«Красивые цветы для пчелки»</a:t>
            </a:r>
            <a:b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412776"/>
            <a:ext cx="4536504" cy="489654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lvl="0"/>
            <a:r>
              <a:rPr lang="ru-RU" sz="2000" dirty="0" smtClean="0"/>
              <a:t>Содержание занятия: </a:t>
            </a:r>
          </a:p>
          <a:p>
            <a:pPr lvl="0"/>
            <a:r>
              <a:rPr lang="ru-RU" sz="2000" dirty="0" smtClean="0"/>
              <a:t>-поддерживать </a:t>
            </a:r>
            <a:r>
              <a:rPr lang="ru-RU" sz="2000" dirty="0"/>
              <a:t>интерес к </a:t>
            </a:r>
            <a:r>
              <a:rPr lang="ru-RU" sz="2000" dirty="0" smtClean="0"/>
              <a:t>   изобразительной </a:t>
            </a:r>
            <a:r>
              <a:rPr lang="ru-RU" sz="2000" dirty="0"/>
              <a:t>деятельности;</a:t>
            </a:r>
          </a:p>
          <a:p>
            <a:pPr lvl="0"/>
            <a:r>
              <a:rPr lang="ru-RU" sz="2000" dirty="0" smtClean="0"/>
              <a:t>      - </a:t>
            </a:r>
            <a:r>
              <a:rPr lang="ru-RU" sz="2000" dirty="0"/>
              <a:t>п</a:t>
            </a:r>
            <a:r>
              <a:rPr lang="ru-RU" sz="2000" dirty="0" smtClean="0"/>
              <a:t>родолжать </a:t>
            </a:r>
            <a:r>
              <a:rPr lang="ru-RU" sz="2000" dirty="0"/>
              <a:t>учить рисовать ладошкой </a:t>
            </a:r>
            <a:r>
              <a:rPr lang="ru-RU" sz="2000" dirty="0" smtClean="0"/>
              <a:t>и пальчиком </a:t>
            </a:r>
            <a:r>
              <a:rPr lang="ru-RU" sz="2000" dirty="0"/>
              <a:t>на листе </a:t>
            </a:r>
            <a:r>
              <a:rPr lang="ru-RU" sz="2000" dirty="0" smtClean="0"/>
              <a:t>бумаги;</a:t>
            </a:r>
          </a:p>
          <a:p>
            <a:pPr lvl="0"/>
            <a:r>
              <a:rPr lang="ru-RU" sz="2000" dirty="0" smtClean="0"/>
              <a:t>         -закрепить знания красного и зеленого цветов;</a:t>
            </a:r>
          </a:p>
          <a:p>
            <a:pPr lvl="0"/>
            <a:r>
              <a:rPr lang="ru-RU" sz="2000" dirty="0" smtClean="0"/>
              <a:t>  -развивать </a:t>
            </a:r>
            <a:r>
              <a:rPr lang="ru-RU" sz="2000" dirty="0"/>
              <a:t>воображение;</a:t>
            </a:r>
          </a:p>
          <a:p>
            <a:pPr lvl="0"/>
            <a:r>
              <a:rPr lang="ru-RU" sz="2000" dirty="0" smtClean="0"/>
              <a:t>     -воспитывать </a:t>
            </a:r>
            <a:r>
              <a:rPr lang="ru-RU" sz="2000" dirty="0"/>
              <a:t>аккуратность.</a:t>
            </a:r>
          </a:p>
          <a:p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328" y="2132856"/>
            <a:ext cx="4442580" cy="446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770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89654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>
              <a:lnSpc>
                <a:spcPct val="95000"/>
              </a:lnSpc>
            </a:pPr>
            <a:r>
              <a:rPr lang="ru-RU" sz="3200" b="1" dirty="0" smtClean="0"/>
              <a:t>Презентация совместной деятельности педагога с детьми ( с использованием технологии: «нетрадиционные методы рисования»)</a:t>
            </a:r>
            <a:br>
              <a:rPr lang="ru-RU" sz="3200" b="1" dirty="0" smtClean="0"/>
            </a:br>
            <a:r>
              <a:rPr lang="ru-RU" sz="3200" b="1" dirty="0" smtClean="0"/>
              <a:t>«Красивые цветы для пчёлки» </a:t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1800" b="1" i="1" dirty="0" smtClean="0"/>
              <a:t>Младший дошкольный возраст</a:t>
            </a:r>
            <a:br>
              <a:rPr lang="ru-RU" sz="1800" b="1" i="1" dirty="0" smtClean="0"/>
            </a:br>
            <a:r>
              <a:rPr lang="ru-RU" sz="1800" b="1" i="1" dirty="0" smtClean="0"/>
              <a:t/>
            </a:r>
            <a:br>
              <a:rPr lang="ru-RU" sz="1800" b="1" i="1" dirty="0" smtClean="0"/>
            </a:br>
            <a:r>
              <a:rPr lang="ru-RU" sz="1800" b="1" i="1" dirty="0" smtClean="0"/>
              <a:t/>
            </a:r>
            <a:br>
              <a:rPr lang="ru-RU" sz="1800" b="1" i="1" dirty="0" smtClean="0"/>
            </a:br>
            <a:r>
              <a:rPr lang="ru-RU" sz="1800" b="1" i="1" dirty="0" smtClean="0"/>
              <a:t/>
            </a:r>
            <a:br>
              <a:rPr lang="ru-RU" sz="1800" b="1" i="1" dirty="0" smtClean="0"/>
            </a:br>
            <a:r>
              <a:rPr lang="ru-RU" sz="1800" b="1" i="1" dirty="0" smtClean="0"/>
              <a:t/>
            </a:r>
            <a:br>
              <a:rPr lang="ru-RU" sz="1800" b="1" i="1" dirty="0" smtClean="0"/>
            </a:br>
            <a:r>
              <a:rPr lang="ru-RU" sz="1800" b="1" i="1" dirty="0" smtClean="0"/>
              <a:t>                                                                       </a:t>
            </a:r>
            <a:r>
              <a:rPr lang="ru-RU" sz="1800" dirty="0" smtClean="0">
                <a:latin typeface="Arial Black" pitchFamily="34" charset="0"/>
              </a:rPr>
              <a:t>Воспитатель ГБДОУ д/с № 30  </a:t>
            </a:r>
            <a:br>
              <a:rPr lang="ru-RU" sz="1800" dirty="0" smtClean="0">
                <a:latin typeface="Arial Black" pitchFamily="34" charset="0"/>
              </a:rPr>
            </a:br>
            <a:r>
              <a:rPr lang="ru-RU" sz="1800" dirty="0" smtClean="0">
                <a:latin typeface="Arial Black" pitchFamily="34" charset="0"/>
              </a:rPr>
              <a:t/>
            </a:r>
            <a:br>
              <a:rPr lang="ru-RU" sz="1800" dirty="0" smtClean="0">
                <a:latin typeface="Arial Black" pitchFamily="34" charset="0"/>
              </a:rPr>
            </a:br>
            <a:r>
              <a:rPr lang="ru-RU" sz="1600" dirty="0" smtClean="0">
                <a:latin typeface="Arial Black" pitchFamily="34" charset="0"/>
              </a:rPr>
              <a:t>                                                      Корсакова  Мария Анатольевна</a:t>
            </a:r>
            <a:br>
              <a:rPr lang="ru-RU" sz="1600" dirty="0" smtClean="0">
                <a:latin typeface="Arial Black" pitchFamily="34" charset="0"/>
              </a:rPr>
            </a:br>
            <a:r>
              <a:rPr lang="ru-RU" sz="1600" dirty="0" smtClean="0">
                <a:latin typeface="Arial Black" pitchFamily="34" charset="0"/>
              </a:rPr>
              <a:t>			                               </a:t>
            </a:r>
            <a:r>
              <a:rPr lang="ru-RU" sz="1800" dirty="0" smtClean="0">
                <a:latin typeface="Arial Black" pitchFamily="34" charset="0"/>
              </a:rPr>
              <a:t/>
            </a:r>
            <a:br>
              <a:rPr lang="ru-RU" sz="1800" dirty="0" smtClean="0">
                <a:latin typeface="Arial Black" pitchFamily="34" charset="0"/>
              </a:rPr>
            </a:br>
            <a:endParaRPr lang="ru-RU" sz="1800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149080"/>
            <a:ext cx="2520280" cy="2520279"/>
          </a:xfrm>
        </p:spPr>
      </p:pic>
    </p:spTree>
    <p:extLst>
      <p:ext uri="{BB962C8B-B14F-4D97-AF65-F5344CB8AC3E}">
        <p14:creationId xmlns:p14="http://schemas.microsoft.com/office/powerpoint/2010/main" val="2549627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365841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000" dirty="0" smtClean="0"/>
              <a:t>- </a:t>
            </a:r>
            <a:r>
              <a:rPr lang="ru-RU" sz="2000" dirty="0"/>
              <a:t>Ребята, сегодня к нам в гости прилетела пчелка и села на цветок</a:t>
            </a:r>
            <a:r>
              <a:rPr lang="ru-RU" sz="2000" dirty="0" smtClean="0"/>
              <a:t>.   Посмотрите </a:t>
            </a:r>
            <a:r>
              <a:rPr lang="ru-RU" sz="2000" dirty="0"/>
              <a:t>на него, какой он красивый. Какого он цвета? (</a:t>
            </a:r>
            <a:r>
              <a:rPr lang="ru-RU" sz="2000" i="1" dirty="0"/>
              <a:t>красный</a:t>
            </a:r>
            <a:r>
              <a:rPr lang="ru-RU" sz="2000" dirty="0"/>
              <a:t>) Вот ножка, на которой он стоит. Она называется «стебель». А это листики. Какого цвета стебелек и листики? (</a:t>
            </a:r>
            <a:r>
              <a:rPr lang="ru-RU" sz="2000" i="1" dirty="0"/>
              <a:t>зеленые</a:t>
            </a:r>
            <a:r>
              <a:rPr lang="ru-RU" sz="2000" dirty="0"/>
              <a:t>). Подойдите к цветочку и потрогайте пальчиком. А теперь давайте его понюхаем. Ах, как вкусно он пахнет!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95536" y="3573016"/>
            <a:ext cx="3749532" cy="29249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996952"/>
            <a:ext cx="4104456" cy="3036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88591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91264" cy="6336704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2800" dirty="0" smtClean="0"/>
              <a:t>    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Летом пчелкам целый день</a:t>
            </a:r>
            <a:b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Собирать нектар не лень.</a:t>
            </a:r>
            <a:b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Отнесут его потом.</a:t>
            </a:r>
            <a:b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   В улей свой-чудесный дом.</a:t>
            </a:r>
            <a:b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    Над цветком пчела жужжит</a:t>
            </a:r>
            <a:b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И нектар собрать спешит.</a:t>
            </a:r>
            <a:b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Весь нектар, что соберет,</a:t>
            </a:r>
            <a:b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  Превращает пчелка в мед.</a:t>
            </a:r>
            <a:b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                                 </a:t>
            </a:r>
            <a:r>
              <a:rPr lang="ru-RU" sz="2800" dirty="0" err="1" smtClean="0">
                <a:solidFill>
                  <a:schemeClr val="accent5">
                    <a:lumMod val="75000"/>
                  </a:schemeClr>
                </a:solidFill>
              </a:rPr>
              <a:t>Е.Эрато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b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085184"/>
            <a:ext cx="1619020" cy="1512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35887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33670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000" dirty="0"/>
              <a:t>А теперь мы немножко поиграем</a:t>
            </a:r>
            <a:r>
              <a:rPr lang="ru-RU" sz="2000" dirty="0" smtClean="0"/>
              <a:t>:</a:t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«Наши руки как цветочки</a:t>
            </a:r>
            <a:r>
              <a:rPr lang="ru-RU" sz="2000" dirty="0" smtClean="0"/>
              <a:t>,</a:t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Пальчики как лепесточки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Солнце </a:t>
            </a:r>
            <a:r>
              <a:rPr lang="ru-RU" sz="2000" dirty="0" smtClean="0"/>
              <a:t>просыпается-</a:t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Цветочки раскрываются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В темноте они </a:t>
            </a:r>
            <a:r>
              <a:rPr lang="ru-RU" sz="2000" dirty="0" smtClean="0"/>
              <a:t>опять</a:t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Будут очень крепко спать.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12360" y="5661248"/>
            <a:ext cx="758348" cy="863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74535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274638"/>
            <a:ext cx="5482952" cy="646673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000" dirty="0"/>
              <a:t>- Ребята, сейчас проходите за </a:t>
            </a:r>
            <a:r>
              <a:rPr lang="ru-RU" sz="2000" dirty="0" smtClean="0"/>
              <a:t>столы.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420888"/>
            <a:ext cx="6912892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95485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3888432" cy="619268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1800" dirty="0"/>
              <a:t>Пчелка очень хочет, чтобы мы нарисовали ей много цветочков. Вы хотите ей помочь? А какие краски нам понадобятся? (</a:t>
            </a:r>
            <a:r>
              <a:rPr lang="ru-RU" sz="1800" i="1" dirty="0"/>
              <a:t>красные и зеленые</a:t>
            </a:r>
            <a:r>
              <a:rPr lang="ru-RU" sz="1800" dirty="0"/>
              <a:t>)</a:t>
            </a:r>
            <a:br>
              <a:rPr lang="ru-RU" sz="1800" dirty="0"/>
            </a:br>
            <a:r>
              <a:rPr lang="ru-RU" sz="1800" dirty="0"/>
              <a:t>Посмотрите внимательно, как я буду рисовать.</a:t>
            </a:r>
            <a:br>
              <a:rPr lang="ru-RU" sz="1800" dirty="0"/>
            </a:br>
            <a:r>
              <a:rPr lang="ru-RU" sz="1800" dirty="0"/>
              <a:t>Рисовать цветок я буду ладошкой. Для этого я опущу ладошку в красную краску и приложу ее к верхней части листа. А теперь я вытру ладошку тряпочкой. Дальше мне понадобится зеленая краска. Я обмакну пальчик в краску и нарисую от цветочка сверху вниз зеленую линию – стебель. Вот и получился цветок. А теперь и вы попробуйте нарисовать на своих листах бумаги цветы. Обмакните ладошку в красную краску…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7" y="1982698"/>
            <a:ext cx="4680520" cy="3822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33787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274638"/>
            <a:ext cx="4392488" cy="293833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1800" dirty="0"/>
              <a:t>- Молодцы, ребята! Хорошо постарались. Сейчас пчелка полетит и посмотрит на ваши цветочки.</a:t>
            </a:r>
            <a:br>
              <a:rPr lang="ru-RU" sz="1800" dirty="0"/>
            </a:br>
            <a:r>
              <a:rPr lang="ru-RU" sz="1800" dirty="0"/>
              <a:t> 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76872"/>
            <a:ext cx="6120680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05045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4104456" cy="646673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Ты, конечно, молодец,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Пчелка золотая,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Собираешь сладкий мед,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По цветкам летая.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Но погладить не могу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Я тебя за это,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Потому что жалишь ты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Даже добрых деток!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А.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</a:rPr>
              <a:t>Толстоброва</a:t>
            </a: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340768"/>
            <a:ext cx="5180340" cy="33569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617972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202</Words>
  <Application>Microsoft Office PowerPoint</Application>
  <PresentationFormat>Экран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 «Красивые цветы для пчелки»    </vt:lpstr>
      <vt:lpstr>Презентация совместной деятельности педагога с детьми ( с использованием технологии: «нетрадиционные методы рисования») «Красивые цветы для пчёлки»   Младший дошкольный возраст                                                                            Воспитатель ГБДОУ д/с № 30                                                          Корсакова  Мария Анатольевна                                    </vt:lpstr>
      <vt:lpstr>- Ребята, сегодня к нам в гости прилетела пчелка и села на цветок.   Посмотрите на него, какой он красивый. Какого он цвета? (красный) Вот ножка, на которой он стоит. Она называется «стебель». А это листики. Какого цвета стебелек и листики? (зеленые). Подойдите к цветочку и потрогайте пальчиком. А теперь давайте его понюхаем. Ах, как вкусно он пахнет! </vt:lpstr>
      <vt:lpstr>    Летом пчелкам целый день Собирать нектар не лень. Отнесут его потом.    В улей свой-чудесный дом.     Над цветком пчела жужжит И нектар собрать спешит. Весь нектар, что соберет,   Превращает пчелка в мед.                                  Е.Эрато.  </vt:lpstr>
      <vt:lpstr>А теперь мы немножко поиграем:  «Наши руки как цветочки,  Пальчики как лепесточки.  Солнце просыпается-  Цветочки раскрываются.  В темноте они опять  Будут очень крепко спать. </vt:lpstr>
      <vt:lpstr>- Ребята, сейчас проходите за столы.               </vt:lpstr>
      <vt:lpstr>Пчелка очень хочет, чтобы мы нарисовали ей много цветочков. Вы хотите ей помочь? А какие краски нам понадобятся? (красные и зеленые) Посмотрите внимательно, как я буду рисовать. Рисовать цветок я буду ладошкой. Для этого я опущу ладошку в красную краску и приложу ее к верхней части листа. А теперь я вытру ладошку тряпочкой. Дальше мне понадобится зеленая краска. Я обмакну пальчик в краску и нарисую от цветочка сверху вниз зеленую линию – стебель. Вот и получился цветок. А теперь и вы попробуйте нарисовать на своих листах бумаги цветы. Обмакните ладошку в красную краску… </vt:lpstr>
      <vt:lpstr>- Молодцы, ребята! Хорошо постарались. Сейчас пчелка полетит и посмотрит на ваши цветочки.   </vt:lpstr>
      <vt:lpstr>Ты, конечно, молодец, Пчелка золотая, Собираешь сладкий мед, По цветкам летая. Но погладить не могу Я тебя за это, Потому что жалишь ты Даже добрых деток!  А. Толстоброва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«Красивые цветы для пчелки»</dc:title>
  <dc:creator>djon</dc:creator>
  <cp:lastModifiedBy>djon</cp:lastModifiedBy>
  <cp:revision>11</cp:revision>
  <dcterms:created xsi:type="dcterms:W3CDTF">2012-09-16T08:45:10Z</dcterms:created>
  <dcterms:modified xsi:type="dcterms:W3CDTF">2012-10-04T07:35:35Z</dcterms:modified>
</cp:coreProperties>
</file>