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3045104-D703-48DA-8786-7105C3797E26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49938F-E669-4142-A0A1-B913A2FF1B9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5104-D703-48DA-8786-7105C3797E26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9938F-E669-4142-A0A1-B913A2FF1B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3045104-D703-48DA-8786-7105C3797E26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549938F-E669-4142-A0A1-B913A2FF1B9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5104-D703-48DA-8786-7105C3797E26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49938F-E669-4142-A0A1-B913A2FF1B9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5104-D703-48DA-8786-7105C3797E26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549938F-E669-4142-A0A1-B913A2FF1B9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3045104-D703-48DA-8786-7105C3797E26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549938F-E669-4142-A0A1-B913A2FF1B91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3045104-D703-48DA-8786-7105C3797E26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549938F-E669-4142-A0A1-B913A2FF1B9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5104-D703-48DA-8786-7105C3797E26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49938F-E669-4142-A0A1-B913A2FF1B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5104-D703-48DA-8786-7105C3797E26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49938F-E669-4142-A0A1-B913A2FF1B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5104-D703-48DA-8786-7105C3797E26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49938F-E669-4142-A0A1-B913A2FF1B9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3045104-D703-48DA-8786-7105C3797E26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549938F-E669-4142-A0A1-B913A2FF1B9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3045104-D703-48DA-8786-7105C3797E26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549938F-E669-4142-A0A1-B913A2FF1B9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714357"/>
            <a:ext cx="6715172" cy="71437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Исаакиевский собор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исаа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1714488"/>
            <a:ext cx="6000792" cy="38005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Петр </a:t>
            </a:r>
            <a:r>
              <a:rPr lang="en-US" dirty="0" smtClean="0"/>
              <a:t>I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2890830" cy="3319474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собор задумал построить еще Петр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не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зря. Петр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родился в день святого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Исаакия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в честь этого покровителя в 1710г он приказал выстроить деревянную Исаакиевскую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церковь.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петя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872504" y="1752600"/>
            <a:ext cx="3380191" cy="4419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14356"/>
            <a:ext cx="8034366" cy="142876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Монферран</a:t>
            </a:r>
            <a:r>
              <a:rPr lang="ru-RU" dirty="0" smtClean="0"/>
              <a:t> </a:t>
            </a:r>
            <a:r>
              <a:rPr lang="ru-RU" dirty="0" smtClean="0"/>
              <a:t>Огюст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0034" y="1857364"/>
            <a:ext cx="3571900" cy="3643338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Император Александр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объявил конкурс на проект нового собора. Победил архитектор из Франции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Монферран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аг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072066" y="1643050"/>
            <a:ext cx="3500462" cy="438257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Купол </a:t>
            </a:r>
            <a:r>
              <a:rPr lang="ru-RU" dirty="0" err="1" smtClean="0"/>
              <a:t>И</a:t>
            </a:r>
            <a:r>
              <a:rPr lang="ru-RU" dirty="0" err="1" smtClean="0"/>
              <a:t>саакиевскго</a:t>
            </a:r>
            <a:r>
              <a:rPr lang="ru-RU" dirty="0" smtClean="0"/>
              <a:t> собора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2747954" cy="3462350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золочение купола в свое время ушло 100 кг червонного золота. Золотили купол в 3 приема, продолжалось это 8 лет. Высота купола свыше 100 м.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---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669210" y="1845213"/>
            <a:ext cx="5093790" cy="33697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Смотровая площадка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2533640" cy="3533788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 вот на эти смотровые площадки можно подняться по винтовой лестнице, оттуда можно полюбоваться панорамой нашего красивого города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=.jpe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272395" y="1571612"/>
            <a:ext cx="5871605" cy="36954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</TotalTime>
  <Words>106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Обычная</vt:lpstr>
      <vt:lpstr>Исаакиевский собор</vt:lpstr>
      <vt:lpstr>Петр I</vt:lpstr>
      <vt:lpstr>Монферран Огюст </vt:lpstr>
      <vt:lpstr>Купол Исаакиевскго собора</vt:lpstr>
      <vt:lpstr>Смотровая площадка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Исаакиевский собор</dc:title>
  <dc:creator>Denis</dc:creator>
  <cp:lastModifiedBy>Denis</cp:lastModifiedBy>
  <cp:revision>3</cp:revision>
  <dcterms:created xsi:type="dcterms:W3CDTF">2015-02-01T15:31:24Z</dcterms:created>
  <dcterms:modified xsi:type="dcterms:W3CDTF">2015-02-01T15:56:09Z</dcterms:modified>
</cp:coreProperties>
</file>