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69" r:id="rId3"/>
    <p:sldId id="270" r:id="rId4"/>
    <p:sldId id="271" r:id="rId5"/>
    <p:sldId id="272" r:id="rId6"/>
    <p:sldId id="273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75490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Презентация к занятию по ознакомлению с художественной литературой во второй младшей группе. К. Чуковский «Цыпленок»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419600"/>
            <a:ext cx="7406640" cy="1752600"/>
          </a:xfrm>
        </p:spPr>
        <p:txBody>
          <a:bodyPr/>
          <a:lstStyle/>
          <a:p>
            <a:pPr algn="r"/>
            <a:r>
              <a:rPr lang="ru-RU" dirty="0" smtClean="0"/>
              <a:t>Выполнила воспитатель ЦО СОШ №1613 </a:t>
            </a:r>
          </a:p>
          <a:p>
            <a:pPr algn="r"/>
            <a:r>
              <a:rPr lang="ru-RU" dirty="0" smtClean="0"/>
              <a:t>СП детский сад №2055</a:t>
            </a:r>
          </a:p>
          <a:p>
            <a:pPr algn="r"/>
            <a:r>
              <a:rPr lang="ru-RU" dirty="0" smtClean="0"/>
              <a:t> </a:t>
            </a:r>
            <a:r>
              <a:rPr lang="ru-RU" dirty="0" err="1" smtClean="0"/>
              <a:t>Гайдукова</a:t>
            </a:r>
            <a:r>
              <a:rPr lang="ru-RU" dirty="0" smtClean="0"/>
              <a:t> М.А.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4456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 была у него мама. Мама его очень любила. Мама была вот такая:</a:t>
            </a:r>
            <a:endParaRPr lang="ru-RU" sz="2400" dirty="0"/>
          </a:p>
        </p:txBody>
      </p:sp>
      <p:pic>
        <p:nvPicPr>
          <p:cNvPr id="4" name="Содержимое 3" descr="1366181492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1219200"/>
            <a:ext cx="4834667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Мама кормила его червяками. И были эти червяки вот такие:</a:t>
            </a:r>
            <a:endParaRPr lang="ru-RU" sz="2400" dirty="0"/>
          </a:p>
        </p:txBody>
      </p:sp>
      <p:pic>
        <p:nvPicPr>
          <p:cNvPr id="4" name="Содержимое 3" descr="1366181471_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3233" y="1219200"/>
            <a:ext cx="4586767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Как-то раз налетел на маму Чёрный Кот и погнал её прочь со двора. И был Чёрный Кот вот такой:</a:t>
            </a:r>
            <a:endParaRPr lang="ru-RU" sz="2400" dirty="0"/>
          </a:p>
        </p:txBody>
      </p:sp>
      <p:pic>
        <p:nvPicPr>
          <p:cNvPr id="4" name="Содержимое 3" descr="1366181464_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0716" y="1447800"/>
            <a:ext cx="4388117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Цыплёнок остался у забора один. Вдруг он видит: взлетел на забор красивый большой петух, вытянул шею вот так. И во всё горло закричал: кукареку! И важно посмотрел по сторонам: «Я ли не удалец? Я ли не молодец?»</a:t>
            </a:r>
            <a:endParaRPr lang="ru-RU" sz="2000" dirty="0"/>
          </a:p>
        </p:txBody>
      </p:sp>
      <p:pic>
        <p:nvPicPr>
          <p:cNvPr id="4" name="Содержимое 3" descr="1366181442_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1524000"/>
            <a:ext cx="4303083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/>
              <a:t>Цыплёнку это очень понравилось. Он тоже вытянул шею. Вот так:</a:t>
            </a:r>
            <a:endParaRPr lang="ru-RU" sz="2700" dirty="0"/>
          </a:p>
        </p:txBody>
      </p:sp>
      <p:pic>
        <p:nvPicPr>
          <p:cNvPr id="4" name="Содержимое 3" descr="1366181515_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7597" y="1447800"/>
            <a:ext cx="4294355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И что было силы запищал: «Пи-пи-пи-пи! Я тоже удалец! Я тоже молодец!» Но споткнулся и шлёпнулся в лужу. Вот так:</a:t>
            </a:r>
            <a:endParaRPr lang="ru-RU" sz="2700" dirty="0"/>
          </a:p>
        </p:txBody>
      </p:sp>
      <p:pic>
        <p:nvPicPr>
          <p:cNvPr id="4" name="Содержимое 3" descr="1366181471_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5689" y="1447800"/>
            <a:ext cx="4478172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В луже сидела лягушка. Она увидела его и засмеялась: «Ха-ха-ха! Ха-ха-ха! Далеко тебе до петуха!» А была лягушка вот такая:</a:t>
            </a:r>
            <a:endParaRPr lang="ru-RU" sz="2400" dirty="0"/>
          </a:p>
        </p:txBody>
      </p:sp>
      <p:pic>
        <p:nvPicPr>
          <p:cNvPr id="4" name="Содержимое 3" descr="1366181513_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447800"/>
            <a:ext cx="4598276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9808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Тут к цыплёнку подбежала мама. Она пожалела и приласкала его. Вот так:</a:t>
            </a:r>
            <a:endParaRPr lang="ru-RU" sz="2400" dirty="0"/>
          </a:p>
        </p:txBody>
      </p:sp>
      <p:pic>
        <p:nvPicPr>
          <p:cNvPr id="4" name="Содержимое 3" descr="1366181510_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2275" y="1447800"/>
            <a:ext cx="44450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600200"/>
            <a:ext cx="7498080" cy="2362200"/>
          </a:xfrm>
        </p:spPr>
        <p:txBody>
          <a:bodyPr/>
          <a:lstStyle/>
          <a:p>
            <a:pPr algn="ctr"/>
            <a:r>
              <a:rPr lang="ru-RU" dirty="0" smtClean="0"/>
              <a:t>Конец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Доктор Айболит</a:t>
            </a:r>
            <a:endParaRPr lang="ru-RU" dirty="0"/>
          </a:p>
        </p:txBody>
      </p:sp>
      <p:pic>
        <p:nvPicPr>
          <p:cNvPr id="4" name="Содержимое 3" descr="айболи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6175" y="1447800"/>
            <a:ext cx="3197200" cy="4800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Муха-Цокотуха</a:t>
            </a:r>
            <a:endParaRPr lang="ru-RU" dirty="0"/>
          </a:p>
        </p:txBody>
      </p:sp>
      <p:pic>
        <p:nvPicPr>
          <p:cNvPr id="4" name="Содержимое 3" descr="cokotuha-0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7275" y="1504950"/>
            <a:ext cx="5715000" cy="46863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Федорино</a:t>
            </a:r>
            <a:r>
              <a:rPr lang="ru-RU" dirty="0" smtClean="0"/>
              <a:t> горе</a:t>
            </a:r>
            <a:endParaRPr lang="ru-RU" dirty="0"/>
          </a:p>
        </p:txBody>
      </p:sp>
      <p:pic>
        <p:nvPicPr>
          <p:cNvPr id="4" name="Содержимое 3" descr="федорино горе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0398" y="1447800"/>
            <a:ext cx="6888753" cy="4800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Тараканище</a:t>
            </a:r>
            <a:endParaRPr lang="ru-RU" dirty="0"/>
          </a:p>
        </p:txBody>
      </p:sp>
      <p:pic>
        <p:nvPicPr>
          <p:cNvPr id="4" name="Содержимое 3" descr="unnam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1504553"/>
            <a:ext cx="7499350" cy="468709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Корней Иванович Чуковский</a:t>
            </a:r>
            <a:endParaRPr lang="ru-RU" dirty="0"/>
          </a:p>
        </p:txBody>
      </p:sp>
      <p:pic>
        <p:nvPicPr>
          <p:cNvPr id="4" name="Содержимое 3" descr="f4b8250b17d3164140b05c2f5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200" y="1600200"/>
            <a:ext cx="3657599" cy="50292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111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«Цыпленок»</a:t>
            </a:r>
            <a:endParaRPr lang="ru-RU" dirty="0"/>
          </a:p>
        </p:txBody>
      </p:sp>
      <p:pic>
        <p:nvPicPr>
          <p:cNvPr id="4" name="Содержимое 3" descr="1366181478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143000"/>
            <a:ext cx="5791199" cy="4838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2162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Жил на свете цыпленок. Он был маленький. Вот такой</a:t>
            </a:r>
            <a:r>
              <a:rPr lang="ru-RU" sz="3100" dirty="0" smtClean="0"/>
              <a:t>:</a:t>
            </a:r>
            <a:endParaRPr lang="ru-RU" sz="3100" dirty="0"/>
          </a:p>
        </p:txBody>
      </p:sp>
      <p:pic>
        <p:nvPicPr>
          <p:cNvPr id="4" name="Содержимое 3" descr="1366181465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800" y="1143000"/>
            <a:ext cx="434340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498080" cy="990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Но он думал, что он очень большой, и важно задирал голову. Вот так:</a:t>
            </a:r>
            <a:endParaRPr lang="ru-RU" sz="2400" dirty="0"/>
          </a:p>
        </p:txBody>
      </p:sp>
      <p:pic>
        <p:nvPicPr>
          <p:cNvPr id="4" name="Содержимое 3" descr="1366181493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401" y="1143000"/>
            <a:ext cx="4512552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47</TotalTime>
  <Words>229</Words>
  <PresentationFormat>Экран (4:3)</PresentationFormat>
  <Paragraphs>21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Презентация к занятию по ознакомлению с художественной литературой во второй младшей группе. К. Чуковский «Цыпленок» </vt:lpstr>
      <vt:lpstr>Доктор Айболит</vt:lpstr>
      <vt:lpstr>Муха-Цокотуха</vt:lpstr>
      <vt:lpstr>Федорино горе</vt:lpstr>
      <vt:lpstr>Тараканище</vt:lpstr>
      <vt:lpstr>Корней Иванович Чуковский</vt:lpstr>
      <vt:lpstr>«Цыпленок»</vt:lpstr>
      <vt:lpstr>Жил на свете цыпленок. Он был маленький. Вот такой:</vt:lpstr>
      <vt:lpstr>Но он думал, что он очень большой, и важно задирал голову. Вот так:</vt:lpstr>
      <vt:lpstr>И была у него мама. Мама его очень любила. Мама была вот такая:</vt:lpstr>
      <vt:lpstr>Мама кормила его червяками. И были эти червяки вот такие:</vt:lpstr>
      <vt:lpstr>Как-то раз налетел на маму Чёрный Кот и погнал её прочь со двора. И был Чёрный Кот вот такой:</vt:lpstr>
      <vt:lpstr>Цыплёнок остался у забора один. Вдруг он видит: взлетел на забор красивый большой петух, вытянул шею вот так. И во всё горло закричал: кукареку! И важно посмотрел по сторонам: «Я ли не удалец? Я ли не молодец?»</vt:lpstr>
      <vt:lpstr>Цыплёнку это очень понравилось. Он тоже вытянул шею. Вот так:</vt:lpstr>
      <vt:lpstr>И что было силы запищал: «Пи-пи-пи-пи! Я тоже удалец! Я тоже молодец!» Но споткнулся и шлёпнулся в лужу. Вот так:</vt:lpstr>
      <vt:lpstr>В луже сидела лягушка. Она увидела его и засмеялась: «Ха-ха-ха! Ха-ха-ха! Далеко тебе до петуха!» А была лягушка вот такая:</vt:lpstr>
      <vt:lpstr>Тут к цыплёнку подбежала мама. Она пожалела и приласкала его. Вот так:</vt:lpstr>
      <vt:lpstr>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5</cp:revision>
  <dcterms:created xsi:type="dcterms:W3CDTF">2014-03-25T06:41:15Z</dcterms:created>
  <dcterms:modified xsi:type="dcterms:W3CDTF">2014-09-17T07:09:04Z</dcterms:modified>
</cp:coreProperties>
</file>