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Отдых на Волге - GoTravel - Пора путешествова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8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Кстово – мой город родной </a:t>
            </a:r>
            <a:r>
              <a:rPr lang="ru-RU" sz="7300" b="1" dirty="0" smtClean="0">
                <a:latin typeface="Monotype Corsiva" pitchFamily="66" charset="0"/>
              </a:rPr>
              <a:t/>
            </a:r>
            <a:br>
              <a:rPr lang="ru-RU" sz="7300" b="1" dirty="0" smtClean="0">
                <a:latin typeface="Monotype Corsiva" pitchFamily="66" charset="0"/>
              </a:rPr>
            </a:br>
            <a:endParaRPr lang="ru-RU" sz="73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Команда Земляничная поляна школы 2 города Кстово Нижегородской области/В Нижний Новгород - это значит домой. - ВГИП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На берегу Волги</a:t>
            </a:r>
            <a:endParaRPr lang="ru-RU" sz="6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Экскурсия по городу Кстово - Letopisi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bg1"/>
                </a:solidFill>
                <a:latin typeface="Monotype Corsiva" pitchFamily="66" charset="0"/>
              </a:rPr>
              <a:t>Ночной город</a:t>
            </a:r>
            <a:endParaRPr lang="ru-RU" sz="66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Кстовская фотогалерея ::: КСТОВО.Р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Начало…..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Нефтехимия :: Коксохимэлектромонтаж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Градообразующее предприятие</a:t>
            </a:r>
            <a:endParaRPr lang="ru-RU" sz="4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Горящие - Всё об отдыхе здес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 flipH="1">
            <a:off x="304799" y="457200"/>
            <a:ext cx="6324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Monotype Corsiva" pitchFamily="66" charset="0"/>
              </a:rPr>
              <a:t>Вечный огонь…</a:t>
            </a:r>
            <a:endParaRPr lang="ru-RU" sz="48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стовская фотогалерея ::: КСТОВО.Р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1" y="0"/>
            <a:ext cx="913944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Monotype Corsiva" pitchFamily="66" charset="0"/>
              </a:rPr>
              <a:t>Всемирная академия самбо</a:t>
            </a:r>
            <a:endParaRPr lang="ru-RU" sz="54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Kstovo-city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пр.Победы</a:t>
            </a:r>
            <a:endParaRPr lang="ru-RU" sz="6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Без названия - Россия, Нижегородская - Фотографии на карте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  Администрация города</a:t>
            </a:r>
            <a:endParaRPr lang="ru-RU" sz="6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За время работы губернатора Шанцева стоимость ФОКа выросла в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ФОК </a:t>
            </a:r>
            <a:endParaRPr lang="ru-RU" sz="6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Автономные, беспроводные, со встроенным принтером ТСД в Кстово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latin typeface="Monotype Corsiva" pitchFamily="66" charset="0"/>
              </a:rPr>
              <a:t>С птичьего  полета</a:t>
            </a:r>
            <a:endParaRPr lang="ru-RU" sz="6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        Кстово – мой город родной  </vt:lpstr>
      <vt:lpstr>Начало…..</vt:lpstr>
      <vt:lpstr>Градообразующее предприятие</vt:lpstr>
      <vt:lpstr>Слайд 4</vt:lpstr>
      <vt:lpstr>Всемирная академия самбо</vt:lpstr>
      <vt:lpstr>пр.Победы</vt:lpstr>
      <vt:lpstr>  Администрация города</vt:lpstr>
      <vt:lpstr>ФОК </vt:lpstr>
      <vt:lpstr>С птичьего  полета</vt:lpstr>
      <vt:lpstr>На берегу Волги</vt:lpstr>
      <vt:lpstr>Ночной город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Кстово – мой город родной  </dc:title>
  <dc:creator>ирина</dc:creator>
  <cp:lastModifiedBy>ирина</cp:lastModifiedBy>
  <cp:revision>3</cp:revision>
  <dcterms:created xsi:type="dcterms:W3CDTF">2015-01-05T19:22:31Z</dcterms:created>
  <dcterms:modified xsi:type="dcterms:W3CDTF">2015-01-05T19:47:52Z</dcterms:modified>
</cp:coreProperties>
</file>