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69" r:id="rId2"/>
    <p:sldId id="270" r:id="rId3"/>
    <p:sldId id="262" r:id="rId4"/>
    <p:sldId id="263" r:id="rId5"/>
    <p:sldId id="265" r:id="rId6"/>
    <p:sldId id="257" r:id="rId7"/>
    <p:sldId id="259" r:id="rId8"/>
    <p:sldId id="266" r:id="rId9"/>
    <p:sldId id="261" r:id="rId10"/>
    <p:sldId id="264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A3B92-4460-4589-9E29-96E2558679E7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C038A8-7D88-429A-A32F-449EA478B58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711EECA-E7C0-47CF-BC2B-EA1924CC9A36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F59C3EFC-1B25-4B9D-8474-DCAD93809F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Прямоугольник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EECA-E7C0-47CF-BC2B-EA1924CC9A36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3EFC-1B25-4B9D-8474-DCAD93809F8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EECA-E7C0-47CF-BC2B-EA1924CC9A36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3EFC-1B25-4B9D-8474-DCAD93809F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EECA-E7C0-47CF-BC2B-EA1924CC9A36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3EFC-1B25-4B9D-8474-DCAD93809F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C711EECA-E7C0-47CF-BC2B-EA1924CC9A36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F59C3EFC-1B25-4B9D-8474-DCAD93809F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EECA-E7C0-47CF-BC2B-EA1924CC9A36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3EFC-1B25-4B9D-8474-DCAD93809F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EECA-E7C0-47CF-BC2B-EA1924CC9A36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3EFC-1B25-4B9D-8474-DCAD93809F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EECA-E7C0-47CF-BC2B-EA1924CC9A36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3EFC-1B25-4B9D-8474-DCAD93809F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EECA-E7C0-47CF-BC2B-EA1924CC9A36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3EFC-1B25-4B9D-8474-DCAD93809F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EECA-E7C0-47CF-BC2B-EA1924CC9A36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3EFC-1B25-4B9D-8474-DCAD93809F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1EECA-E7C0-47CF-BC2B-EA1924CC9A36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9C3EFC-1B25-4B9D-8474-DCAD93809F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11EECA-E7C0-47CF-BC2B-EA1924CC9A36}" type="datetimeFigureOut">
              <a:rPr lang="ru-RU" smtClean="0"/>
              <a:pPr/>
              <a:t>05.01.2015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59C3EFC-1B25-4B9D-8474-DCAD93809F8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wedg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Презентация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Загадки о домашних животных .</a:t>
            </a:r>
          </a:p>
          <a:p>
            <a:r>
              <a:rPr lang="ru-RU" dirty="0" smtClean="0"/>
              <a:t>Самых маленьких крошек также привлекут игровые задания на логику в виде загадок. Поскольку малыши еще не умеют читать, для самых маленьких разработана целая серия специальных упражнений в виде красочных ребусов с картинками или объемными фигурками.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511288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1266" name="Picture 2" descr="C:\Users\User\Desktop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3" y="500043"/>
            <a:ext cx="6643735" cy="4143404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286000" y="4643448"/>
            <a:ext cx="4572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У меня большая грива,</a:t>
            </a:r>
            <a:br>
              <a:rPr lang="ru-RU" b="1" dirty="0" smtClean="0"/>
            </a:br>
            <a:r>
              <a:rPr lang="ru-RU" b="1" dirty="0" smtClean="0"/>
              <a:t>Ушки и копытца.</a:t>
            </a:r>
            <a:br>
              <a:rPr lang="ru-RU" b="1" dirty="0" smtClean="0"/>
            </a:br>
            <a:r>
              <a:rPr lang="ru-RU" b="1" dirty="0" smtClean="0"/>
              <a:t>Прокачу того игриво,</a:t>
            </a:r>
            <a:br>
              <a:rPr lang="ru-RU" b="1" dirty="0" smtClean="0"/>
            </a:br>
            <a:r>
              <a:rPr lang="ru-RU" b="1" dirty="0" smtClean="0"/>
              <a:t>Кто не побоится.</a:t>
            </a:r>
            <a:br>
              <a:rPr lang="ru-RU" b="1" dirty="0" smtClean="0"/>
            </a:br>
            <a:r>
              <a:rPr lang="ru-RU" b="1" dirty="0" smtClean="0"/>
              <a:t>Моя шёрстка гладка,</a:t>
            </a:r>
            <a:br>
              <a:rPr lang="ru-RU" b="1" dirty="0" smtClean="0"/>
            </a:br>
            <a:r>
              <a:rPr lang="ru-RU" b="1" dirty="0" smtClean="0"/>
              <a:t>Кто же я?...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dirty="0" smtClean="0"/>
              <a:t>(Лошадка.)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68676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12290" name="Picture 2" descr="C:\Users\User\Desktop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3" y="500042"/>
            <a:ext cx="7429552" cy="450059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286000" y="5000636"/>
            <a:ext cx="4572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У этих спор упрямый,</a:t>
            </a:r>
            <a:br>
              <a:rPr lang="ru-RU" b="1" dirty="0" smtClean="0"/>
            </a:br>
            <a:r>
              <a:rPr lang="ru-RU" b="1" dirty="0" smtClean="0"/>
              <a:t>Но очень интересный:</a:t>
            </a:r>
            <a:br>
              <a:rPr lang="ru-RU" b="1" dirty="0" smtClean="0"/>
            </a:br>
            <a:r>
              <a:rPr lang="ru-RU" b="1" dirty="0" smtClean="0"/>
              <a:t>И кто кудрявый самый,</a:t>
            </a:r>
            <a:br>
              <a:rPr lang="ru-RU" b="1" dirty="0" smtClean="0"/>
            </a:br>
            <a:r>
              <a:rPr lang="ru-RU" b="1" dirty="0" smtClean="0"/>
              <a:t>И кто богаче шерстью.</a:t>
            </a:r>
            <a:br>
              <a:rPr lang="ru-RU" b="1" dirty="0" smtClean="0"/>
            </a:br>
            <a:r>
              <a:rPr lang="ru-RU" b="1" i="1" dirty="0" smtClean="0"/>
              <a:t>(Бараны.)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686800" cy="17145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 Коррекционно-развивающие возможности загадки многообразны. Наиболее важны из них: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/>
          </a:bodyPr>
          <a:lstStyle/>
          <a:p>
            <a:r>
              <a:rPr lang="ru-RU" dirty="0" smtClean="0"/>
              <a:t>- воспитание находчивости, сообразительности, быстроты реакции;</a:t>
            </a:r>
          </a:p>
          <a:p>
            <a:r>
              <a:rPr lang="ru-RU" dirty="0" smtClean="0"/>
              <a:t>- стимуляция умственной активности;</a:t>
            </a:r>
          </a:p>
          <a:p>
            <a:r>
              <a:rPr lang="ru-RU" dirty="0" smtClean="0"/>
              <a:t>- развитие мышления, речи, памяти, внимания, воображения;</a:t>
            </a:r>
          </a:p>
          <a:p>
            <a:r>
              <a:rPr lang="ru-RU" dirty="0" smtClean="0"/>
              <a:t>- расширение запаса знаний и представлений об окружающем мире;</a:t>
            </a:r>
          </a:p>
          <a:p>
            <a:r>
              <a:rPr lang="ru-RU" dirty="0" smtClean="0"/>
              <a:t>- развитие сенсорной сферы.</a:t>
            </a: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Домашние животные и их детеныши</a:t>
            </a:r>
            <a:endParaRPr lang="ru-RU" dirty="0"/>
          </a:p>
        </p:txBody>
      </p:sp>
      <p:pic>
        <p:nvPicPr>
          <p:cNvPr id="7170" name="Picture 2" descr="C:\Users\User\Desktop\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714489"/>
            <a:ext cx="7358115" cy="414340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Домашние животные</a:t>
            </a:r>
            <a:endParaRPr lang="ru-RU" dirty="0"/>
          </a:p>
        </p:txBody>
      </p:sp>
      <p:pic>
        <p:nvPicPr>
          <p:cNvPr id="8194" name="Picture 2" descr="C:\Users\User\Desktop\0025-025-Koshka-i-sobaka-tozhe-domashnie-zhivotny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785927"/>
            <a:ext cx="7715304" cy="464347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214291"/>
            <a:ext cx="8229600" cy="5840435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286000" y="5286388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И как ягодки глаза?    </a:t>
            </a:r>
            <a:br>
              <a:rPr lang="ru-RU" dirty="0" smtClean="0"/>
            </a:br>
            <a:r>
              <a:rPr lang="ru-RU" dirty="0" smtClean="0"/>
              <a:t>Это к деткам по дорожке</a:t>
            </a:r>
            <a:br>
              <a:rPr lang="ru-RU" dirty="0" smtClean="0"/>
            </a:br>
            <a:r>
              <a:rPr lang="ru-RU" dirty="0" smtClean="0"/>
              <a:t>Приближается… </a:t>
            </a:r>
            <a:r>
              <a:rPr lang="ru-RU" b="1" dirty="0" smtClean="0"/>
              <a:t>(коза).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4500570"/>
            <a:ext cx="457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«М-е-е!»- Ребяток кто зовёт?</a:t>
            </a:r>
            <a:br>
              <a:rPr lang="ru-RU" dirty="0" smtClean="0"/>
            </a:br>
            <a:r>
              <a:rPr lang="ru-RU" dirty="0" smtClean="0"/>
              <a:t>Бородою кто трясёт?</a:t>
            </a:r>
            <a:br>
              <a:rPr lang="ru-RU" dirty="0" smtClean="0"/>
            </a:br>
            <a:r>
              <a:rPr lang="ru-RU" dirty="0" smtClean="0"/>
              <a:t>У кого витые рожки</a:t>
            </a:r>
            <a:endParaRPr lang="ru-RU" dirty="0"/>
          </a:p>
        </p:txBody>
      </p:sp>
      <p:pic>
        <p:nvPicPr>
          <p:cNvPr id="9219" name="Picture 3" descr="C:\Users\User\Desktop\5517732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5" y="785795"/>
            <a:ext cx="6786611" cy="335758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 </a:t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857357" y="5000637"/>
            <a:ext cx="6829444" cy="1571636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Машет радостно хвостом,</a:t>
            </a:r>
            <a:br>
              <a:rPr lang="ru-RU" dirty="0" smtClean="0"/>
            </a:br>
            <a:r>
              <a:rPr lang="ru-RU" dirty="0" smtClean="0"/>
              <a:t>Когда идёт хозяин в дом.</a:t>
            </a:r>
            <a:br>
              <a:rPr lang="ru-RU" dirty="0" smtClean="0"/>
            </a:br>
            <a:r>
              <a:rPr lang="ru-RU" dirty="0" smtClean="0"/>
              <a:t>У неё удел таков - </a:t>
            </a:r>
            <a:br>
              <a:rPr lang="ru-RU" dirty="0" smtClean="0"/>
            </a:br>
            <a:r>
              <a:rPr lang="ru-RU" dirty="0" smtClean="0"/>
              <a:t>Дом хранить от чужаков.</a:t>
            </a:r>
            <a:br>
              <a:rPr lang="ru-RU" dirty="0" smtClean="0"/>
            </a:br>
            <a:r>
              <a:rPr lang="ru-RU" b="1" dirty="0" smtClean="0"/>
              <a:t>(Собака)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1" name="Picture 3" descr="C:\Users\User\Desktop\080731mother_2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1" y="571480"/>
            <a:ext cx="7215239" cy="450059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1552"/>
          </a:xfrm>
        </p:spPr>
        <p:txBody>
          <a:bodyPr>
            <a:normAutofit/>
          </a:bodyPr>
          <a:lstStyle/>
          <a:p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(Кошка)</a:t>
            </a:r>
            <a:endParaRPr lang="ru-RU" dirty="0"/>
          </a:p>
        </p:txBody>
      </p:sp>
      <p:pic>
        <p:nvPicPr>
          <p:cNvPr id="4098" name="Picture 2" descr="C:\Users\User\Desktop\article-2192691-14AACBE1000005DC-298_964x57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5" y="428604"/>
            <a:ext cx="7500991" cy="442915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286000" y="5229494"/>
            <a:ext cx="457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Отворилась тихо дверь,</a:t>
            </a:r>
            <a:br>
              <a:rPr lang="ru-RU" dirty="0" smtClean="0"/>
            </a:br>
            <a:r>
              <a:rPr lang="ru-RU" dirty="0" smtClean="0"/>
              <a:t>И вошел усатый зверь.</a:t>
            </a:r>
            <a:br>
              <a:rPr lang="ru-RU" dirty="0" smtClean="0"/>
            </a:br>
            <a:r>
              <a:rPr lang="ru-RU" dirty="0" smtClean="0"/>
              <a:t>Сел у печки, жмурясь сладко,</a:t>
            </a:r>
            <a:br>
              <a:rPr lang="ru-RU" dirty="0" smtClean="0"/>
            </a:br>
            <a:r>
              <a:rPr lang="ru-RU" dirty="0" smtClean="0"/>
              <a:t>И умылся мягкой лапкой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4004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5357826"/>
            <a:ext cx="4572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У неё рога, копыта,</a:t>
            </a:r>
            <a:br>
              <a:rPr lang="ru-RU" dirty="0" smtClean="0"/>
            </a:br>
            <a:r>
              <a:rPr lang="ru-RU" dirty="0" smtClean="0"/>
              <a:t>И на всех глядит сердито,</a:t>
            </a:r>
            <a:br>
              <a:rPr lang="ru-RU" dirty="0" smtClean="0"/>
            </a:br>
            <a:r>
              <a:rPr lang="ru-RU" dirty="0" smtClean="0"/>
              <a:t>Но добрей она щенка,</a:t>
            </a:r>
            <a:br>
              <a:rPr lang="ru-RU" dirty="0" smtClean="0"/>
            </a:br>
            <a:r>
              <a:rPr lang="ru-RU" dirty="0" smtClean="0"/>
              <a:t>И нальёт нам молока.</a:t>
            </a:r>
            <a:br>
              <a:rPr lang="ru-RU" dirty="0" smtClean="0"/>
            </a:br>
            <a:r>
              <a:rPr lang="ru-RU" b="1" dirty="0" smtClean="0"/>
              <a:t>(корова)</a:t>
            </a:r>
            <a:endParaRPr lang="ru-RU" dirty="0"/>
          </a:p>
        </p:txBody>
      </p:sp>
      <p:pic>
        <p:nvPicPr>
          <p:cNvPr id="10242" name="Picture 2" descr="C:\Users\User\Desktop\379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7" y="357166"/>
            <a:ext cx="7007251" cy="4929222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785927"/>
            <a:ext cx="8229600" cy="4643470"/>
          </a:xfrm>
        </p:spPr>
        <p:txBody>
          <a:bodyPr>
            <a:norm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endParaRPr lang="ru-RU" dirty="0"/>
          </a:p>
        </p:txBody>
      </p:sp>
      <p:pic>
        <p:nvPicPr>
          <p:cNvPr id="6146" name="Picture 2" descr="C:\Users\User\Desktop\Khru_4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1" y="642919"/>
            <a:ext cx="7286676" cy="435771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2571736" y="5000636"/>
            <a:ext cx="457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Кто залез с ногами в чашку,</a:t>
            </a:r>
            <a:br>
              <a:rPr lang="ru-RU" dirty="0" smtClean="0"/>
            </a:br>
            <a:r>
              <a:rPr lang="ru-RU" dirty="0" smtClean="0"/>
              <a:t>Измарал свою мордашку?</a:t>
            </a:r>
            <a:br>
              <a:rPr lang="ru-RU" dirty="0" smtClean="0"/>
            </a:br>
            <a:r>
              <a:rPr lang="ru-RU" dirty="0" smtClean="0"/>
              <a:t>Громко чавкает, - Хрю, хрю.</a:t>
            </a:r>
            <a:br>
              <a:rPr lang="ru-RU" dirty="0" smtClean="0"/>
            </a:br>
            <a:r>
              <a:rPr lang="ru-RU" dirty="0" smtClean="0"/>
              <a:t>Что хочу, то и творю.</a:t>
            </a:r>
            <a:br>
              <a:rPr lang="ru-RU" dirty="0" smtClean="0"/>
            </a:br>
            <a:r>
              <a:rPr lang="ru-RU" dirty="0" smtClean="0"/>
              <a:t>Не хочу таким быть я.</a:t>
            </a:r>
            <a:br>
              <a:rPr lang="ru-RU" dirty="0" smtClean="0"/>
            </a:br>
            <a:r>
              <a:rPr lang="ru-RU" dirty="0" smtClean="0"/>
              <a:t>Как зовут её… </a:t>
            </a:r>
            <a:r>
              <a:rPr lang="ru-RU" b="1" dirty="0" smtClean="0"/>
              <a:t>(свинья)!</a:t>
            </a:r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96</Words>
  <Application>Microsoft Office PowerPoint</Application>
  <PresentationFormat>Экран (4:3)</PresentationFormat>
  <Paragraphs>24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Начальная</vt:lpstr>
      <vt:lpstr>Презентация </vt:lpstr>
      <vt:lpstr> Коррекционно-развивающие возможности загадки многообразны. Наиболее важны из них: </vt:lpstr>
      <vt:lpstr>Домашние животные и их детеныши</vt:lpstr>
      <vt:lpstr>Домашние животные</vt:lpstr>
      <vt:lpstr>Слайд 5</vt:lpstr>
      <vt:lpstr>   </vt:lpstr>
      <vt:lpstr>. (Кошка)</vt:lpstr>
      <vt:lpstr>Слайд 8</vt:lpstr>
      <vt:lpstr>     </vt:lpstr>
      <vt:lpstr>    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10</cp:revision>
  <dcterms:created xsi:type="dcterms:W3CDTF">2015-01-05T17:44:47Z</dcterms:created>
  <dcterms:modified xsi:type="dcterms:W3CDTF">2015-01-05T19:29:38Z</dcterms:modified>
</cp:coreProperties>
</file>