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7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E7BB6FE-0F1D-444A-AF53-EF9992C47A6D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87F6E63-24B1-482A-A30C-BC3912ED3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BB6FE-0F1D-444A-AF53-EF9992C47A6D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7F6E63-24B1-482A-A30C-BC3912ED3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BB6FE-0F1D-444A-AF53-EF9992C47A6D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7F6E63-24B1-482A-A30C-BC3912ED3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BB6FE-0F1D-444A-AF53-EF9992C47A6D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7F6E63-24B1-482A-A30C-BC3912ED38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BB6FE-0F1D-444A-AF53-EF9992C47A6D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7F6E63-24B1-482A-A30C-BC3912ED38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BB6FE-0F1D-444A-AF53-EF9992C47A6D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7F6E63-24B1-482A-A30C-BC3912ED38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BB6FE-0F1D-444A-AF53-EF9992C47A6D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7F6E63-24B1-482A-A30C-BC3912ED3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BB6FE-0F1D-444A-AF53-EF9992C47A6D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7F6E63-24B1-482A-A30C-BC3912ED38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BB6FE-0F1D-444A-AF53-EF9992C47A6D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7F6E63-24B1-482A-A30C-BC3912ED3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E7BB6FE-0F1D-444A-AF53-EF9992C47A6D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7F6E63-24B1-482A-A30C-BC3912ED3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E7BB6FE-0F1D-444A-AF53-EF9992C47A6D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87F6E63-24B1-482A-A30C-BC3912ED38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E7BB6FE-0F1D-444A-AF53-EF9992C47A6D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87F6E63-24B1-482A-A30C-BC3912ED3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Содержимое 12" descr="http://www.emc.spb.ru/allkonkurs/2007/EMC/Work/WWW.3/sc_261_skibina/proekt/banner2/Untitled-3.gif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20" y="1196752"/>
            <a:ext cx="3138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Русская народная женская одежда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Содержимое 10" descr="http://www.rus-obr.ru/files/img7.jpg"/>
          <p:cNvPicPr>
            <a:picLocks noGrp="1"/>
          </p:cNvPicPr>
          <p:nvPr>
            <p:ph sz="quarter" idx="4294967295"/>
          </p:nvPr>
        </p:nvPicPr>
        <p:blipFill>
          <a:blip r:embed="rId3" cstate="print"/>
          <a:srcRect l="17762" r="28224"/>
          <a:stretch>
            <a:fillRect/>
          </a:stretch>
        </p:blipFill>
        <p:spPr bwMode="auto">
          <a:xfrm>
            <a:off x="6327775" y="1340768"/>
            <a:ext cx="28162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www.zkola.ru/pars_docs/refs/604/603986/603986_html_4dd07f2e.jpg"/>
          <p:cNvPicPr/>
          <p:nvPr/>
        </p:nvPicPr>
        <p:blipFill>
          <a:blip r:embed="rId4" cstate="print"/>
          <a:srcRect b="4348"/>
          <a:stretch>
            <a:fillRect/>
          </a:stretch>
        </p:blipFill>
        <p:spPr bwMode="auto">
          <a:xfrm>
            <a:off x="3347864" y="2276872"/>
            <a:ext cx="3240361" cy="4236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2696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Украшение домов изображениями птиц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 descr="http://i005.radikal.ru/1107/de/01749979564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484784"/>
            <a:ext cx="3672408" cy="354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pad.intertat.ru/images/images/2011/09_September/05/okna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84784"/>
            <a:ext cx="273630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nalichniki.com/blog/wp-content/uploads/2013/10/Tomsk_086-copy.jpg"/>
          <p:cNvPicPr/>
          <p:nvPr/>
        </p:nvPicPr>
        <p:blipFill>
          <a:blip r:embed="rId4" cstate="print"/>
          <a:srcRect r="29333" b="6000"/>
          <a:stretch>
            <a:fillRect/>
          </a:stretch>
        </p:blipFill>
        <p:spPr bwMode="auto">
          <a:xfrm>
            <a:off x="6156176" y="836712"/>
            <a:ext cx="2808312" cy="575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 descr="http://www.detgrad.ru/sites/default/files/27_0000897.jpg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2996952"/>
            <a:ext cx="295232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Сказки, легенды о птицах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http://my-shop.ru/_files/product/3/41/40822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124744"/>
            <a:ext cx="244827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akniga.org/uploads/posts/2012-04/1335289008_skazk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68760"/>
            <a:ext cx="295232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contur.ucoz.ru/CoNaSouz/ZMpKB2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933056"/>
            <a:ext cx="4029075" cy="2744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dramateshka.ru/images/stories/audio/audiobooks/lyagushka-puteshestvennitsa.jpg"/>
          <p:cNvPicPr/>
          <p:nvPr/>
        </p:nvPicPr>
        <p:blipFill>
          <a:blip r:embed="rId5" cstate="print"/>
          <a:srcRect l="6333" t="4773" r="7000" b="5489"/>
          <a:stretch>
            <a:fillRect/>
          </a:stretch>
        </p:blipFill>
        <p:spPr bwMode="auto">
          <a:xfrm>
            <a:off x="1835696" y="3068960"/>
            <a:ext cx="24765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21 марта – день весеннего равноденствия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http://supersolnishco.net/wp-content/uploads/2013/03/Den-ravnodenstviya-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309634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1-tub-ru.yandex.net/i?id=160325239-06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556792"/>
            <a:ext cx="3099023" cy="244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kastrulki.ru/wp-content/uploads/2010/03/IMG_7701.jpg"/>
          <p:cNvPicPr/>
          <p:nvPr/>
        </p:nvPicPr>
        <p:blipFill>
          <a:blip r:embed="rId4" cstate="print"/>
          <a:srcRect b="3733"/>
          <a:stretch>
            <a:fillRect/>
          </a:stretch>
        </p:blipFill>
        <p:spPr bwMode="auto">
          <a:xfrm>
            <a:off x="3851920" y="4221088"/>
            <a:ext cx="337728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49</TotalTime>
  <Words>19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Открытая</vt:lpstr>
      <vt:lpstr>Русская народная женская одежда</vt:lpstr>
      <vt:lpstr>Украшение домов изображениями птиц</vt:lpstr>
      <vt:lpstr>Сказки, легенды о птицах</vt:lpstr>
      <vt:lpstr>21 марта – день весеннего равноденствия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народная женская одежда</dc:title>
  <dc:creator>Руслан</dc:creator>
  <cp:lastModifiedBy>Руслан</cp:lastModifiedBy>
  <cp:revision>6</cp:revision>
  <dcterms:created xsi:type="dcterms:W3CDTF">2014-04-08T05:42:17Z</dcterms:created>
  <dcterms:modified xsi:type="dcterms:W3CDTF">2014-04-08T16:45:40Z</dcterms:modified>
</cp:coreProperties>
</file>