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856984" cy="1686049"/>
          </a:xfrm>
        </p:spPr>
        <p:txBody>
          <a:bodyPr/>
          <a:lstStyle/>
          <a:p>
            <a:r>
              <a:rPr lang="ru-RU" dirty="0" smtClean="0"/>
              <a:t>Художественно-эстетическое развитие детей младшего возраста.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4045" y="5877272"/>
            <a:ext cx="7117180" cy="861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6952"/>
            <a:ext cx="5006279" cy="37547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82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856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Художественно-эстетическое развитие детей начинает формироваться с самого раннего возраста. </a:t>
            </a:r>
          </a:p>
          <a:p>
            <a:r>
              <a:rPr lang="ru-RU" sz="2000" dirty="0" smtClean="0"/>
              <a:t>Дети открываю и исследуют окружающий мир, тянуться к красивой, яркой игрушке, с удовольствием слушают сказки, </a:t>
            </a:r>
            <a:r>
              <a:rPr lang="ru-RU" sz="2000" dirty="0" err="1" smtClean="0"/>
              <a:t>потешки</a:t>
            </a:r>
            <a:r>
              <a:rPr lang="ru-RU" sz="2000" dirty="0" smtClean="0"/>
              <a:t>, стихи, любуются иллюстрациями в книгах.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18" y="2060848"/>
            <a:ext cx="6108171" cy="4581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70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Музыка, художественное слово, изобразительное искусство- источник особой детской радости. Познавая красоту окружающего мира, ребенок испытывает положительные эмоции: радость, восторг. Особое место в эстетическом развитии детей занимают игры в «праздник», музыкальные занятия, театр и  т. д.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96" y="1584005"/>
            <a:ext cx="3420098" cy="2565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30705"/>
            <a:ext cx="3672408" cy="2754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76999"/>
            <a:ext cx="3384376" cy="2538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5396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4664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процессе разнообразных игр развивается любовь к прекрасному, формируются творческие способности, раскрывается талант, развиваются коммуникативные навыки. </a:t>
            </a:r>
          </a:p>
          <a:p>
            <a:r>
              <a:rPr lang="ru-RU" dirty="0" smtClean="0"/>
              <a:t>Большое значение для эстетического развития детей имеют строительные игры. Играя со строительным материалом, сооружая постройки у детей формируется вкус, умение красиво сочетать форму и цвет.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3972306" cy="2979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09" y="2584957"/>
            <a:ext cx="4596128" cy="3447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404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Всем папам и мамам хочется, чтобы их ребенок вырос уверенный, творческой, сильной личностью. </a:t>
            </a:r>
          </a:p>
          <a:p>
            <a:r>
              <a:rPr lang="ru-RU" dirty="0" smtClean="0"/>
              <a:t>В формировании личности ребенка неоценимое значение имеют разнообразные виды художественно-творческой деятельности: рисование, лепка, наклеивание из бумаги фигурок, создание различных конструкций из природного материала.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212976"/>
            <a:ext cx="4475989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5" y="2748881"/>
            <a:ext cx="3998784" cy="2999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402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8517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нашей группе развивающая среда способствует познавательному развитию детей, развитию навыков изобразительной и музыкальной деятельности, творчеству.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84951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«Зимушка-зима» (аппликация с элементами рисования)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63755"/>
            <a:ext cx="2828006" cy="2121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14" y="3819566"/>
            <a:ext cx="5943810" cy="2842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9872" y="3557956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Коллективная работа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21218546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154</TotalTime>
  <Words>216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Winter</vt:lpstr>
      <vt:lpstr>Художественно-эстетическое развитие детей младшего возраста.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2015-01-26T19:40:15Z</dcterms:created>
  <dcterms:modified xsi:type="dcterms:W3CDTF">2015-01-31T11:25:17Z</dcterms:modified>
</cp:coreProperties>
</file>