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1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FF7F-9DF1-4FAD-97EF-D19A8766B42E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76BC-D0F8-4676-B092-613971921F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inWind\Desktop\Background-Winter-Desktop-Wallpape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6" y="-165100"/>
            <a:ext cx="9363076" cy="7023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69269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В гости к нам пришла зимушка-зима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C:\Users\LinWind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48965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inWind\Desktop\dx-winter-snow-screensa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1628800"/>
            <a:ext cx="893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называется явление в природе, когда идет снег?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inWind\Desktop\3664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inWind\Desktop\winter-wallpapers-snowstorm-01927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LinWind\Desktop\45bestcolo_cOZUlM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C:\Users\LinWind\Desktop\0b2cbaa65ac4dd3b796635b6e5d9e717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188640"/>
            <a:ext cx="4914900" cy="6336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764704"/>
            <a:ext cx="406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ЗИМНИЕ ЗАБАВЫ ДЕТЕЙ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inWind\Desktop\Background-Winter-Desktop-Wallpape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pic>
        <p:nvPicPr>
          <p:cNvPr id="25603" name="Picture 3" descr="C:\Users\LinWind\Desktop\400_F_12031407_iOPGrlvl4svkLgZD169OpQqiCzWlh3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8640"/>
            <a:ext cx="51845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inWind\Desktop\Background-Winter-Desktop-Wallpape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pic>
        <p:nvPicPr>
          <p:cNvPr id="26627" name="Picture 3" descr="C:\Users\LinWind\Desktop\34719177521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608512" cy="5271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inWind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C:\Users\LinWind\Desktop\e195071c7c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52736"/>
            <a:ext cx="6096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LinWind\Desktop\tayga_rm_rys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inWind\Desktop\80157828_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pic>
        <p:nvPicPr>
          <p:cNvPr id="29699" name="Picture 3" descr="C:\Users\LinWind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445000" cy="2971800"/>
          </a:xfrm>
          <a:prstGeom prst="rect">
            <a:avLst/>
          </a:prstGeom>
          <a:noFill/>
        </p:spPr>
      </p:pic>
      <p:pic>
        <p:nvPicPr>
          <p:cNvPr id="29700" name="Picture 4" descr="C:\Users\LinWind\Desktop\07.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4572000" cy="3038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548680"/>
            <a:ext cx="348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 снегу остаются следы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inWind\Desktop\80157828_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780928"/>
            <a:ext cx="452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 что я люблю зиму?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SSAN SILVIA обои для рабочего стола. Фото Nissan Silvia: Nissan Silvia WPAPERS.RU (Wallpapers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04665"/>
            <a:ext cx="5238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Зима наступила, уснула природа.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 улице холод - плохая погода.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На улице ветер, мороз, гололёд,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Унылую песню зима нам поёт.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Как хочется жарче избу натопить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 просто на улицу не выходить!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nWind\Desktop\695598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Все кругом белое: все покрыто снегом и земля и деревья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nWind\Desktop\1317231344_f_16666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844824"/>
            <a:ext cx="4960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улице холодно, мороз рисует узоры на окнах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nWind\Desktop\img--i-30119-w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404664"/>
            <a:ext cx="4878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Белый снег пушистый </a:t>
            </a:r>
            <a:br>
              <a:rPr lang="ru-RU" dirty="0" smtClean="0"/>
            </a:br>
            <a:r>
              <a:rPr lang="ru-RU" dirty="0" smtClean="0"/>
              <a:t>В воздухе кружится</a:t>
            </a:r>
            <a:br>
              <a:rPr lang="ru-RU" dirty="0" smtClean="0"/>
            </a:br>
            <a:r>
              <a:rPr lang="ru-RU" dirty="0" smtClean="0"/>
              <a:t>И на землю тихо</a:t>
            </a:r>
            <a:br>
              <a:rPr lang="ru-RU" dirty="0" smtClean="0"/>
            </a:br>
            <a:r>
              <a:rPr lang="ru-RU" dirty="0" smtClean="0"/>
              <a:t>Падает, ложится.</a:t>
            </a:r>
            <a:br>
              <a:rPr lang="ru-RU" dirty="0" smtClean="0"/>
            </a:br>
            <a:r>
              <a:rPr lang="ru-RU" dirty="0" smtClean="0"/>
              <a:t>И под утро снегом</a:t>
            </a:r>
            <a:br>
              <a:rPr lang="ru-RU" dirty="0" smtClean="0"/>
            </a:br>
            <a:r>
              <a:rPr lang="ru-RU" dirty="0" smtClean="0"/>
              <a:t>Поле забелело,</a:t>
            </a:r>
            <a:br>
              <a:rPr lang="ru-RU" dirty="0" smtClean="0"/>
            </a:br>
            <a:r>
              <a:rPr lang="ru-RU" dirty="0" smtClean="0"/>
              <a:t>Будто пеленою</a:t>
            </a:r>
            <a:br>
              <a:rPr lang="ru-RU" dirty="0" smtClean="0"/>
            </a:br>
            <a:r>
              <a:rPr lang="ru-RU" dirty="0" smtClean="0"/>
              <a:t>Все его одело</a:t>
            </a:r>
            <a:br>
              <a:rPr lang="ru-RU" dirty="0" smtClean="0"/>
            </a:br>
            <a:r>
              <a:rPr lang="ru-RU" dirty="0" smtClean="0"/>
              <a:t>Темный лес что шапкой</a:t>
            </a:r>
            <a:br>
              <a:rPr lang="ru-RU" dirty="0" smtClean="0"/>
            </a:br>
            <a:r>
              <a:rPr lang="ru-RU" dirty="0" smtClean="0"/>
              <a:t>Принакрылся чудной</a:t>
            </a:r>
            <a:br>
              <a:rPr lang="ru-RU" dirty="0" smtClean="0"/>
            </a:br>
            <a:r>
              <a:rPr lang="ru-RU" dirty="0" smtClean="0"/>
              <a:t>И заснул под нею</a:t>
            </a:r>
            <a:br>
              <a:rPr lang="ru-RU" dirty="0" smtClean="0"/>
            </a:br>
            <a:r>
              <a:rPr lang="ru-RU" dirty="0" smtClean="0"/>
              <a:t>Крепко, непробудно...</a:t>
            </a:r>
            <a:br>
              <a:rPr lang="ru-RU" dirty="0" smtClean="0"/>
            </a:br>
            <a:r>
              <a:rPr lang="ru-RU" dirty="0" smtClean="0"/>
              <a:t>Стали дни короче,</a:t>
            </a:r>
            <a:br>
              <a:rPr lang="ru-RU" dirty="0" smtClean="0"/>
            </a:br>
            <a:r>
              <a:rPr lang="ru-RU" dirty="0" smtClean="0"/>
              <a:t>Солнце светит мало,</a:t>
            </a:r>
            <a:br>
              <a:rPr lang="ru-RU" dirty="0" smtClean="0"/>
            </a:br>
            <a:r>
              <a:rPr lang="ru-RU" dirty="0" smtClean="0"/>
              <a:t>Вот пришли морозы -</a:t>
            </a:r>
            <a:br>
              <a:rPr lang="ru-RU" dirty="0" smtClean="0"/>
            </a:br>
            <a:r>
              <a:rPr lang="ru-RU" dirty="0" smtClean="0"/>
              <a:t>И зима настала.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inWind\Desktop\6919059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052736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Звёздочки - пушинки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 неба упали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И не пропали.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Стали серебриться!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Эй, кому не спится?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Выходи во двор.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Там сверкающий ковёр.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inWind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inWind\Desktop\sos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70080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Когда пригревает солнышко, снег тает и превращается в сосульки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inWind\Desktop\1361529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3" y="184482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Зимой часто бывает гололед – это когда очень скользко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80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LinWind</dc:creator>
  <cp:lastModifiedBy>сад</cp:lastModifiedBy>
  <cp:revision>9</cp:revision>
  <dcterms:created xsi:type="dcterms:W3CDTF">2014-11-29T14:48:27Z</dcterms:created>
  <dcterms:modified xsi:type="dcterms:W3CDTF">2014-12-01T05:45:26Z</dcterms:modified>
</cp:coreProperties>
</file>