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6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9717-D595-41BB-8F42-29FE654E225C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5006-92BF-4EA3-9D66-65670B263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9717-D595-41BB-8F42-29FE654E225C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5006-92BF-4EA3-9D66-65670B263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9717-D595-41BB-8F42-29FE654E225C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5006-92BF-4EA3-9D66-65670B263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9717-D595-41BB-8F42-29FE654E225C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5006-92BF-4EA3-9D66-65670B263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9717-D595-41BB-8F42-29FE654E225C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5006-92BF-4EA3-9D66-65670B263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9717-D595-41BB-8F42-29FE654E225C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5006-92BF-4EA3-9D66-65670B263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9717-D595-41BB-8F42-29FE654E225C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5006-92BF-4EA3-9D66-65670B263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9717-D595-41BB-8F42-29FE654E225C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5006-92BF-4EA3-9D66-65670B263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9717-D595-41BB-8F42-29FE654E225C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5006-92BF-4EA3-9D66-65670B263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9717-D595-41BB-8F42-29FE654E225C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5006-92BF-4EA3-9D66-65670B263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9717-D595-41BB-8F42-29FE654E225C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5006-92BF-4EA3-9D66-65670B263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69717-D595-41BB-8F42-29FE654E225C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95006-92BF-4EA3-9D66-65670B263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0" y="0"/>
            <a:ext cx="8964488" cy="1196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КОНСПЕКТ ЗАНЯТИЯ К 23 ФЕВРАЛЯ ДЛЯ ДЕТЕЙ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496944" cy="547260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ПРОГРАММНОЕ  СОДЕРЖАНИЕ: В игровой форме уточнить и обобщить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знания детей о Российской армии.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Активизировать в речи детей слова, обозначающие рода войск, развивать внимание, память, умения, направленные на развитие моторики рук.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Воспитывать у детей чувство гордости за Российскую армию, вызвать желание быть похожими на сильных, смелых воинов, дружелюбие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МАТЕРИАЛЫ И ОБОРУДОВАНИЕ: </a:t>
            </a:r>
            <a:r>
              <a:rPr lang="ru-RU" dirty="0" err="1" smtClean="0">
                <a:solidFill>
                  <a:schemeClr val="tx2"/>
                </a:solidFill>
              </a:rPr>
              <a:t>Ноутдбук</a:t>
            </a:r>
            <a:r>
              <a:rPr lang="ru-RU" dirty="0" smtClean="0">
                <a:solidFill>
                  <a:schemeClr val="tx2"/>
                </a:solidFill>
              </a:rPr>
              <a:t>, диск с видеосюжетом,  счетные  палочки, карта-схема, геометрические фигуры разных цветов, иллюстрации солдат разных родов войск.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ПРЕДВАРИТЕЛЬНАЯ РАБОТА: чтение художественной литературы об армии, рассматривание фотоальбомов «Наша Армия», «Боевая техника», заучивание пословиц и поговорок об армии; выкладывание из счетных палочек различных предметов и образцов  военной техники.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4.Самолет парит, как птица,</a:t>
            </a:r>
          </a:p>
          <a:p>
            <a:r>
              <a:rPr lang="ru-RU" dirty="0"/>
              <a:t>   Там- воздушная граница.</a:t>
            </a:r>
          </a:p>
          <a:p>
            <a:r>
              <a:rPr lang="ru-RU" dirty="0"/>
              <a:t>   На  посту и днем  и  ночью</a:t>
            </a:r>
          </a:p>
          <a:p>
            <a:r>
              <a:rPr lang="ru-RU" dirty="0"/>
              <a:t>   Наш солдат- военный… (летчик)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sus\Desktop\86966550_large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6727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5. Снова  в  бой машина  мчится,</a:t>
            </a:r>
          </a:p>
          <a:p>
            <a:r>
              <a:rPr lang="ru-RU" dirty="0"/>
              <a:t>    Режут землю гусеницы.</a:t>
            </a:r>
          </a:p>
          <a:p>
            <a:r>
              <a:rPr lang="ru-RU" dirty="0"/>
              <a:t>    Та машина в поле чистом</a:t>
            </a:r>
          </a:p>
          <a:p>
            <a:r>
              <a:rPr lang="ru-RU" dirty="0"/>
              <a:t>    Управляется…(танкистом)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sus\Desktop\430f2e45a3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8033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ОСТАНОВКА №3. Задание от </a:t>
            </a:r>
            <a:r>
              <a:rPr lang="ru-RU" dirty="0" err="1" smtClean="0">
                <a:solidFill>
                  <a:srgbClr val="00B0F0"/>
                </a:solidFill>
              </a:rPr>
              <a:t>Знайки</a:t>
            </a:r>
            <a:r>
              <a:rPr lang="ru-RU" dirty="0" smtClean="0">
                <a:solidFill>
                  <a:srgbClr val="00B0F0"/>
                </a:solidFill>
              </a:rPr>
              <a:t> 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Выложите из палочек несколько видов боевой техники, которая есть на вооружении в Российской армии.(Дети выкладывают из палочек танк, ракету, автомобиль)</a:t>
            </a:r>
          </a:p>
          <a:p>
            <a:endParaRPr lang="ru-RU" dirty="0"/>
          </a:p>
        </p:txBody>
      </p:sp>
      <p:pic>
        <p:nvPicPr>
          <p:cNvPr id="4099" name="Picture 3" descr="C:\Users\Asus\Desktop\0_58491_c857ac8f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340768"/>
            <a:ext cx="2590800" cy="5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18456" cy="130026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pic>
        <p:nvPicPr>
          <p:cNvPr id="1026" name="Picture 2" descr="C:\Users\Asus\Desktop\DZUl64M9uO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9" y="0"/>
            <a:ext cx="4860032" cy="3645024"/>
          </a:xfrm>
          <a:prstGeom prst="rect">
            <a:avLst/>
          </a:prstGeom>
          <a:noFill/>
        </p:spPr>
      </p:pic>
      <p:pic>
        <p:nvPicPr>
          <p:cNvPr id="1027" name="Picture 3" descr="C:\Users\Asus\Desktop\4CMFvzykKo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44144" cy="3258108"/>
          </a:xfrm>
          <a:prstGeom prst="rect">
            <a:avLst/>
          </a:prstGeom>
          <a:noFill/>
        </p:spPr>
      </p:pic>
      <p:pic>
        <p:nvPicPr>
          <p:cNvPr id="1028" name="Picture 4" descr="C:\Users\Asus\Desktop\NWkRc3Uh8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4023" y="3573016"/>
            <a:ext cx="4379978" cy="3284984"/>
          </a:xfrm>
          <a:prstGeom prst="rect">
            <a:avLst/>
          </a:prstGeom>
          <a:noFill/>
        </p:spPr>
      </p:pic>
      <p:pic>
        <p:nvPicPr>
          <p:cNvPr id="1029" name="Picture 5" descr="C:\Users\Asus\Desktop\Q0all1IGCu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96952"/>
            <a:ext cx="5148064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ОСТАНОВКА № 4 Задание от друзей .</a:t>
            </a:r>
            <a:b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Показать, какие вы сильные, ловкие, умелые.</a:t>
            </a:r>
            <a:b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Проводится физ.минутка «Стойкий оловянный солдатик»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355976" cy="52578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Наклонитесь все вперед,</a:t>
            </a:r>
          </a:p>
          <a:p>
            <a:r>
              <a:rPr lang="ru-RU" dirty="0" smtClean="0"/>
              <a:t>А потом наоборот.</a:t>
            </a:r>
          </a:p>
          <a:p>
            <a:r>
              <a:rPr lang="ru-RU" dirty="0" smtClean="0"/>
              <a:t>Влево, вправо наклонитесь,</a:t>
            </a:r>
          </a:p>
          <a:p>
            <a:r>
              <a:rPr lang="ru-RU" dirty="0" smtClean="0"/>
              <a:t>Наклоняйтесь, не ленитесь!</a:t>
            </a:r>
          </a:p>
          <a:p>
            <a:r>
              <a:rPr lang="ru-RU" dirty="0" smtClean="0"/>
              <a:t>На одной ноге  постой-ка,</a:t>
            </a:r>
          </a:p>
          <a:p>
            <a:r>
              <a:rPr lang="ru-RU" dirty="0" smtClean="0"/>
              <a:t>Будто ты солдатик стойкий.</a:t>
            </a:r>
          </a:p>
          <a:p>
            <a:r>
              <a:rPr lang="ru-RU" dirty="0" smtClean="0"/>
              <a:t>Руки ты прижми к груди,</a:t>
            </a:r>
          </a:p>
          <a:p>
            <a:r>
              <a:rPr lang="ru-RU" dirty="0" smtClean="0"/>
              <a:t>Да смотри, не упади!</a:t>
            </a:r>
          </a:p>
          <a:p>
            <a:r>
              <a:rPr lang="ru-RU" dirty="0" smtClean="0"/>
              <a:t>Руки вверх, руки  в  бок,</a:t>
            </a:r>
          </a:p>
          <a:p>
            <a:r>
              <a:rPr lang="ru-RU" dirty="0" smtClean="0"/>
              <a:t>И на месте- скок, скок, скок!</a:t>
            </a:r>
          </a:p>
          <a:p>
            <a:r>
              <a:rPr lang="ru-RU" dirty="0" smtClean="0"/>
              <a:t>Носом вдох, а выдох ртом.</a:t>
            </a:r>
          </a:p>
          <a:p>
            <a:r>
              <a:rPr lang="ru-RU" dirty="0" smtClean="0"/>
              <a:t>Дышим глубже, а потом…</a:t>
            </a:r>
          </a:p>
          <a:p>
            <a:r>
              <a:rPr lang="ru-RU" dirty="0" smtClean="0"/>
              <a:t>Марш на место не спеша.</a:t>
            </a:r>
          </a:p>
          <a:p>
            <a:r>
              <a:rPr lang="ru-RU" dirty="0" smtClean="0"/>
              <a:t>Дети: Эх, зарядка хороша!</a:t>
            </a:r>
          </a:p>
          <a:p>
            <a:endParaRPr lang="ru-RU" dirty="0"/>
          </a:p>
        </p:txBody>
      </p:sp>
      <p:pic>
        <p:nvPicPr>
          <p:cNvPr id="5122" name="Picture 2" descr="C:\Users\Asus\Desktop\Vintik_i_Shpuntik-600x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916832"/>
            <a:ext cx="4503444" cy="4531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sus\Desktop\gXvBjZ0CyD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4048" cy="3753036"/>
          </a:xfrm>
          <a:prstGeom prst="rect">
            <a:avLst/>
          </a:prstGeom>
          <a:noFill/>
        </p:spPr>
      </p:pic>
      <p:pic>
        <p:nvPicPr>
          <p:cNvPr id="2051" name="Picture 3" descr="C:\Users\Asus\Desktop\-etwqJoMm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04048" cy="3753036"/>
          </a:xfrm>
          <a:prstGeom prst="rect">
            <a:avLst/>
          </a:prstGeom>
          <a:noFill/>
        </p:spPr>
      </p:pic>
      <p:pic>
        <p:nvPicPr>
          <p:cNvPr id="2052" name="Picture 4" descr="C:\Users\Asus\Desktop\gXvBjZ0CyD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942946"/>
            <a:ext cx="5220072" cy="3915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ПРОВОДИТСЯ  ИГРА» ВАЖНОЕ ДОНЕСЕНИЕ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Дети выстраиваются в две шеренги , каждой команде вручается "секретный пакет", проводится эстафета -начало по </a:t>
            </a:r>
            <a:r>
              <a:rPr lang="ru-RU" dirty="0" err="1" smtClean="0"/>
              <a:t>пластунски</a:t>
            </a:r>
            <a:r>
              <a:rPr lang="ru-RU" dirty="0" smtClean="0"/>
              <a:t> до кегли, потом встать и добежать до следующего, передать следующему.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sus\Desktop\0APOtOPfMM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7959" y="1"/>
            <a:ext cx="4956041" cy="3717031"/>
          </a:xfrm>
          <a:prstGeom prst="rect">
            <a:avLst/>
          </a:prstGeom>
          <a:noFill/>
        </p:spPr>
      </p:pic>
      <p:pic>
        <p:nvPicPr>
          <p:cNvPr id="3075" name="Picture 3" descr="C:\Users\Asus\Desktop\KBEeqdXi28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076056" cy="3807042"/>
          </a:xfrm>
          <a:prstGeom prst="rect">
            <a:avLst/>
          </a:prstGeom>
          <a:noFill/>
        </p:spPr>
      </p:pic>
      <p:pic>
        <p:nvPicPr>
          <p:cNvPr id="3076" name="Picture 4" descr="C:\Users\Asus\Desktop\MVvBHubpn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18048"/>
            <a:ext cx="5519936" cy="4139952"/>
          </a:xfrm>
          <a:prstGeom prst="rect">
            <a:avLst/>
          </a:prstGeom>
          <a:noFill/>
        </p:spPr>
      </p:pic>
      <p:pic>
        <p:nvPicPr>
          <p:cNvPr id="3077" name="Picture 5" descr="C:\Users\Asus\Desktop\KUb7NhWVn2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5787" y="3131840"/>
            <a:ext cx="4968213" cy="3726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1306488" cy="45719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8964488" cy="464137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« Здравствуйте , ребята! Вы  нас ,конечно, узнали. Нам очень    хотелось  прийти к вам, но мы долго-долго  спорили о том, чем занимаются в армии, кто такие  военные и поссорились…Мы   решили  передать  вам карту маршрута и задания  на  геометрических фигурах, правильно  выполнив  которые вы сможете нас  помирить . В добрый путь,      дорогие ребята,</a:t>
            </a:r>
          </a:p>
          <a:p>
            <a:r>
              <a:rPr lang="ru-RU" dirty="0" smtClean="0"/>
              <a:t>                        до встречи!»</a:t>
            </a:r>
          </a:p>
          <a:p>
            <a:endParaRPr lang="ru-RU" dirty="0"/>
          </a:p>
        </p:txBody>
      </p:sp>
      <p:pic>
        <p:nvPicPr>
          <p:cNvPr id="2050" name="Picture 2" descr="C:\Users\Asus\Desktop\77864293_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39201"/>
            <a:ext cx="1728192" cy="2818799"/>
          </a:xfrm>
          <a:prstGeom prst="rect">
            <a:avLst/>
          </a:prstGeom>
          <a:noFill/>
        </p:spPr>
      </p:pic>
      <p:pic>
        <p:nvPicPr>
          <p:cNvPr id="2051" name="Picture 3" descr="C:\Users\Asus\Desktop\1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200400"/>
            <a:ext cx="2378075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19" cy="130026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dirty="0" smtClean="0"/>
              <a:t>Молодцы, ребята! Вы правильно  прошли  по  маршруту, выполнили  все  наши  задания. Вам удалось  помирить  нас.</a:t>
            </a:r>
          </a:p>
          <a:p>
            <a:r>
              <a:rPr lang="ru-RU" dirty="0" smtClean="0"/>
              <a:t>Кем  вы были? Что делали?</a:t>
            </a:r>
          </a:p>
          <a:p>
            <a:r>
              <a:rPr lang="ru-RU" dirty="0" smtClean="0"/>
              <a:t>(ПРОВОДИТСЯ ИТОГ  ЗАНЯТИЯ)</a:t>
            </a:r>
          </a:p>
          <a:p>
            <a:endParaRPr lang="ru-RU" dirty="0"/>
          </a:p>
        </p:txBody>
      </p:sp>
      <p:pic>
        <p:nvPicPr>
          <p:cNvPr id="6146" name="Picture 2" descr="C:\Users\Asus\Desktop\x99iaTt-U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590811"/>
            <a:ext cx="6984776" cy="4267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 готовы помочь друзьям помириться?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1.Задание  от Незнайки Вы должны внимательно послушать и исправить неточности.</a:t>
            </a:r>
          </a:p>
          <a:p>
            <a:pPr>
              <a:buNone/>
            </a:pPr>
            <a:r>
              <a:rPr lang="ru-RU" dirty="0" smtClean="0"/>
              <a:t> а) Наша армия охраняет народ. </a:t>
            </a:r>
          </a:p>
          <a:p>
            <a:pPr>
              <a:buNone/>
            </a:pPr>
            <a:r>
              <a:rPr lang="ru-RU" dirty="0" smtClean="0"/>
              <a:t> б) Танкист  прыгает с парашютом.</a:t>
            </a:r>
          </a:p>
          <a:p>
            <a:pPr>
              <a:buNone/>
            </a:pPr>
            <a:r>
              <a:rPr lang="ru-RU" dirty="0" smtClean="0"/>
              <a:t> в)  Ракетчик  надевает на</a:t>
            </a:r>
          </a:p>
          <a:p>
            <a:pPr>
              <a:buNone/>
            </a:pPr>
            <a:r>
              <a:rPr lang="ru-RU" dirty="0" smtClean="0"/>
              <a:t> голову  бескозырку.</a:t>
            </a:r>
          </a:p>
          <a:p>
            <a:pPr>
              <a:buNone/>
            </a:pPr>
            <a:r>
              <a:rPr lang="ru-RU" dirty="0" smtClean="0"/>
              <a:t> г) На небе нас защищают</a:t>
            </a:r>
          </a:p>
          <a:p>
            <a:pPr>
              <a:buNone/>
            </a:pPr>
            <a:r>
              <a:rPr lang="ru-RU" dirty="0" smtClean="0"/>
              <a:t> моряки, а в синем море </a:t>
            </a:r>
          </a:p>
          <a:p>
            <a:pPr>
              <a:buNone/>
            </a:pPr>
            <a:r>
              <a:rPr lang="ru-RU" dirty="0" smtClean="0"/>
              <a:t>летчики.</a:t>
            </a:r>
          </a:p>
          <a:p>
            <a:endParaRPr lang="ru-RU" dirty="0"/>
          </a:p>
        </p:txBody>
      </p:sp>
      <p:pic>
        <p:nvPicPr>
          <p:cNvPr id="3074" name="Picture 2" descr="C:\Users\Asus\Desktop\eoF6SLcGU-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924944"/>
            <a:ext cx="3136900" cy="383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6610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Остановка 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2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Задание от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Знайки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Отгадайте загадки: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1.Свято предки  берегли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Рубежи родной земли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Нынче армия и флот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Защищает наш народ.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Выполняя долг священный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Служит Родине(  военный)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sus\Desktop\ofic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725854" cy="5867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/>
              <a:t>2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Кто</a:t>
            </a:r>
            <a:r>
              <a:rPr lang="ru-RU" sz="3600" dirty="0"/>
              <a:t>, ребята, на границе</a:t>
            </a:r>
          </a:p>
          <a:p>
            <a:r>
              <a:rPr lang="ru-RU" sz="3600" dirty="0"/>
              <a:t>   Нашу землю стережет?</a:t>
            </a:r>
          </a:p>
          <a:p>
            <a:r>
              <a:rPr lang="ru-RU" sz="3600" dirty="0"/>
              <a:t>   Чтоб работать  и  учиться</a:t>
            </a:r>
          </a:p>
          <a:p>
            <a:r>
              <a:rPr lang="ru-RU" sz="3600" dirty="0"/>
              <a:t>   Мог  спокойно  весь  народ?</a:t>
            </a:r>
          </a:p>
          <a:p>
            <a:r>
              <a:rPr lang="ru-RU" sz="3600" dirty="0"/>
              <a:t>                             (Пограничник)</a:t>
            </a:r>
          </a:p>
          <a:p>
            <a:r>
              <a:rPr lang="ru-RU" sz="3600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sus\Desktop\101412543_1306531765_33622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085442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3.Кто плывет  на  корабле?</a:t>
            </a:r>
          </a:p>
          <a:p>
            <a:r>
              <a:rPr lang="ru-RU" dirty="0"/>
              <a:t>  Он не тоскует о земле.</a:t>
            </a:r>
          </a:p>
          <a:p>
            <a:r>
              <a:rPr lang="ru-RU" dirty="0"/>
              <a:t>  Он с ветром  дружит  и  волной</a:t>
            </a:r>
          </a:p>
          <a:p>
            <a:r>
              <a:rPr lang="ru-RU" dirty="0"/>
              <a:t>  Ведь  море-дом  его  родной.</a:t>
            </a:r>
          </a:p>
          <a:p>
            <a:r>
              <a:rPr lang="ru-RU" dirty="0"/>
              <a:t>  Так кто ж, ребята, он такой?</a:t>
            </a:r>
          </a:p>
          <a:p>
            <a:r>
              <a:rPr lang="ru-RU" dirty="0"/>
              <a:t>                             (Моряк)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sus\Desktop\1372274611_1280028155_0_5869_8656cf1a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71400"/>
            <a:ext cx="9372533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483</Words>
  <Application>Microsoft Office PowerPoint</Application>
  <PresentationFormat>Экран (4:3)</PresentationFormat>
  <Paragraphs>73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КОНСПЕКТ ЗАНЯТИЯ К 23 ФЕВРАЛЯ ДЛЯ ДЕТЕЙ  </vt:lpstr>
      <vt:lpstr>Слайд 2</vt:lpstr>
      <vt:lpstr>Вы готовы помочь друзьям помириться? </vt:lpstr>
      <vt:lpstr>Остановка №2 Задание от Знайки Отгадайте загадки: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ОСТАНОВКА №3. Задание от Знайки .</vt:lpstr>
      <vt:lpstr>Слайд 15</vt:lpstr>
      <vt:lpstr>ОСТАНОВКА № 4 Задание от друзей . Показать, какие вы сильные, ловкие, умелые. Проводится физ.минутка «Стойкий оловянный солдатик» </vt:lpstr>
      <vt:lpstr>Слайд 17</vt:lpstr>
      <vt:lpstr>ПРОВОДИТСЯ  ИГРА» ВАЖНОЕ ДОНЕСЕНИЕ 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49</cp:revision>
  <dcterms:created xsi:type="dcterms:W3CDTF">2014-02-15T11:43:03Z</dcterms:created>
  <dcterms:modified xsi:type="dcterms:W3CDTF">2014-02-23T10:39:22Z</dcterms:modified>
</cp:coreProperties>
</file>