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244827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остался дома один.</a:t>
            </a:r>
            <a:endParaRPr lang="ru-RU" sz="7200" b="1" cap="all" dirty="0">
              <a:ln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48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Новая папка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112985" cy="648072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Новая папка\сканирование0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4820" y="213715"/>
            <a:ext cx="6623564" cy="651740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Новая папка\сканирование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5134"/>
            <a:ext cx="7128792" cy="64860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Новая папка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4236"/>
            <a:ext cx="6984776" cy="648908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Новая папка\сканирование0010.jpg"/>
          <p:cNvPicPr>
            <a:picLocks noChangeAspect="1" noChangeArrowheads="1"/>
          </p:cNvPicPr>
          <p:nvPr/>
        </p:nvPicPr>
        <p:blipFill>
          <a:blip r:embed="rId2" cstate="screen"/>
          <a:srcRect r="-92"/>
          <a:stretch>
            <a:fillRect/>
          </a:stretch>
        </p:blipFill>
        <p:spPr bwMode="auto">
          <a:xfrm>
            <a:off x="971600" y="0"/>
            <a:ext cx="6789398" cy="65552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Новая папка\сканирование0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260648"/>
            <a:ext cx="6564097" cy="647689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Новая папка\сканирование0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60204"/>
            <a:ext cx="6120680" cy="65235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Новая папка\сканирование0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89974"/>
            <a:ext cx="6624736" cy="65020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8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Я остался дома один.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остался дома один.</dc:title>
  <cp:lastModifiedBy>Витя</cp:lastModifiedBy>
  <cp:revision>11</cp:revision>
  <dcterms:modified xsi:type="dcterms:W3CDTF">2014-09-09T14:07:10Z</dcterms:modified>
</cp:coreProperties>
</file>