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5" autoAdjust="0"/>
    <p:restoredTop sz="94660"/>
  </p:normalViewPr>
  <p:slideViewPr>
    <p:cSldViewPr>
      <p:cViewPr>
        <p:scale>
          <a:sx n="70" d="100"/>
          <a:sy n="70" d="100"/>
        </p:scale>
        <p:origin x="-109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53B54-CA66-4C40-A526-3A8456B819BD}" type="doc">
      <dgm:prSet loTypeId="urn:microsoft.com/office/officeart/2005/8/layout/target3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0FE47E4-0EA1-419C-8567-903D6B1E2C1C}">
      <dgm:prSet phldrT="[Текст]"/>
      <dgm:spPr/>
      <dgm:t>
        <a:bodyPr/>
        <a:lstStyle/>
        <a:p>
          <a:r>
            <a:rPr lang="ru-RU" b="1" dirty="0" smtClean="0"/>
            <a:t>Работа с детьми</a:t>
          </a:r>
          <a:endParaRPr lang="ru-RU" b="1" dirty="0"/>
        </a:p>
      </dgm:t>
    </dgm:pt>
    <dgm:pt modelId="{0D546E5A-E53E-4499-9972-032794050A4B}" type="parTrans" cxnId="{3D23D11C-3675-4FD9-8BED-6BD302171CAB}">
      <dgm:prSet/>
      <dgm:spPr/>
      <dgm:t>
        <a:bodyPr/>
        <a:lstStyle/>
        <a:p>
          <a:endParaRPr lang="ru-RU"/>
        </a:p>
      </dgm:t>
    </dgm:pt>
    <dgm:pt modelId="{7971B8ED-26F6-495E-983C-4FD8C142D70C}" type="sibTrans" cxnId="{3D23D11C-3675-4FD9-8BED-6BD302171CAB}">
      <dgm:prSet/>
      <dgm:spPr/>
      <dgm:t>
        <a:bodyPr/>
        <a:lstStyle/>
        <a:p>
          <a:endParaRPr lang="ru-RU"/>
        </a:p>
      </dgm:t>
    </dgm:pt>
    <dgm:pt modelId="{08A608C5-F0B0-4895-9A23-688C774F5A13}">
      <dgm:prSet phldrT="[Текст]"/>
      <dgm:spPr/>
      <dgm:t>
        <a:bodyPr/>
        <a:lstStyle/>
        <a:p>
          <a:r>
            <a:rPr lang="ru-RU" b="1" dirty="0" smtClean="0"/>
            <a:t>Работа с педагогами</a:t>
          </a:r>
          <a:endParaRPr lang="ru-RU" b="1" dirty="0"/>
        </a:p>
      </dgm:t>
    </dgm:pt>
    <dgm:pt modelId="{355839E3-8655-4198-BFC2-A4ECC92B700E}" type="parTrans" cxnId="{B356C21A-63E4-48DE-8F88-789B32F708A4}">
      <dgm:prSet/>
      <dgm:spPr/>
      <dgm:t>
        <a:bodyPr/>
        <a:lstStyle/>
        <a:p>
          <a:endParaRPr lang="ru-RU"/>
        </a:p>
      </dgm:t>
    </dgm:pt>
    <dgm:pt modelId="{41E3942C-CFC2-435D-93AA-16BFA34629DC}" type="sibTrans" cxnId="{B356C21A-63E4-48DE-8F88-789B32F708A4}">
      <dgm:prSet/>
      <dgm:spPr/>
      <dgm:t>
        <a:bodyPr/>
        <a:lstStyle/>
        <a:p>
          <a:endParaRPr lang="ru-RU"/>
        </a:p>
      </dgm:t>
    </dgm:pt>
    <dgm:pt modelId="{2D45CD86-5A55-4F1A-B0BF-6645A033394B}">
      <dgm:prSet phldrT="[Текст]"/>
      <dgm:spPr/>
      <dgm:t>
        <a:bodyPr/>
        <a:lstStyle/>
        <a:p>
          <a:r>
            <a:rPr lang="ru-RU" b="1" dirty="0" smtClean="0"/>
            <a:t>Работа с родителями</a:t>
          </a:r>
          <a:endParaRPr lang="ru-RU" b="1" dirty="0"/>
        </a:p>
      </dgm:t>
    </dgm:pt>
    <dgm:pt modelId="{17EF79AF-411C-4AC6-9ED0-EC7090687215}" type="parTrans" cxnId="{8465EB8E-F4FF-4573-9DD6-D5A7732E52BC}">
      <dgm:prSet/>
      <dgm:spPr/>
      <dgm:t>
        <a:bodyPr/>
        <a:lstStyle/>
        <a:p>
          <a:endParaRPr lang="ru-RU"/>
        </a:p>
      </dgm:t>
    </dgm:pt>
    <dgm:pt modelId="{F4AF0325-539F-40F8-917B-109DEC96E9D3}" type="sibTrans" cxnId="{8465EB8E-F4FF-4573-9DD6-D5A7732E52BC}">
      <dgm:prSet/>
      <dgm:spPr/>
      <dgm:t>
        <a:bodyPr/>
        <a:lstStyle/>
        <a:p>
          <a:endParaRPr lang="ru-RU"/>
        </a:p>
      </dgm:t>
    </dgm:pt>
    <dgm:pt modelId="{4ECCE4ED-BF6A-4AAE-8039-AD83A32EA908}" type="pres">
      <dgm:prSet presAssocID="{90053B54-CA66-4C40-A526-3A8456B819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E407E-E3EE-4365-BD11-93D4AD95CC61}" type="pres">
      <dgm:prSet presAssocID="{60FE47E4-0EA1-419C-8567-903D6B1E2C1C}" presName="circle1" presStyleLbl="node1" presStyleIdx="0" presStyleCnt="3"/>
      <dgm:spPr/>
    </dgm:pt>
    <dgm:pt modelId="{D0A3B70A-A9ED-4A81-A987-93571E481AC5}" type="pres">
      <dgm:prSet presAssocID="{60FE47E4-0EA1-419C-8567-903D6B1E2C1C}" presName="space" presStyleCnt="0"/>
      <dgm:spPr/>
    </dgm:pt>
    <dgm:pt modelId="{952A078A-F8FF-4A57-A3C8-33F54C929962}" type="pres">
      <dgm:prSet presAssocID="{60FE47E4-0EA1-419C-8567-903D6B1E2C1C}" presName="rect1" presStyleLbl="alignAcc1" presStyleIdx="0" presStyleCnt="3"/>
      <dgm:spPr/>
      <dgm:t>
        <a:bodyPr/>
        <a:lstStyle/>
        <a:p>
          <a:endParaRPr lang="ru-RU"/>
        </a:p>
      </dgm:t>
    </dgm:pt>
    <dgm:pt modelId="{005710DC-0C15-436A-B0ED-4D2EB097383D}" type="pres">
      <dgm:prSet presAssocID="{08A608C5-F0B0-4895-9A23-688C774F5A13}" presName="vertSpace2" presStyleLbl="node1" presStyleIdx="0" presStyleCnt="3"/>
      <dgm:spPr/>
    </dgm:pt>
    <dgm:pt modelId="{A4498348-F5AD-43BC-AACC-3E01D511E50D}" type="pres">
      <dgm:prSet presAssocID="{08A608C5-F0B0-4895-9A23-688C774F5A13}" presName="circle2" presStyleLbl="node1" presStyleIdx="1" presStyleCnt="3"/>
      <dgm:spPr/>
    </dgm:pt>
    <dgm:pt modelId="{60FB23DB-D604-4316-B3E9-BECBA73C104C}" type="pres">
      <dgm:prSet presAssocID="{08A608C5-F0B0-4895-9A23-688C774F5A13}" presName="rect2" presStyleLbl="alignAcc1" presStyleIdx="1" presStyleCnt="3"/>
      <dgm:spPr/>
      <dgm:t>
        <a:bodyPr/>
        <a:lstStyle/>
        <a:p>
          <a:endParaRPr lang="ru-RU"/>
        </a:p>
      </dgm:t>
    </dgm:pt>
    <dgm:pt modelId="{A490AF15-2244-4646-AF73-3E09B4DF894D}" type="pres">
      <dgm:prSet presAssocID="{2D45CD86-5A55-4F1A-B0BF-6645A033394B}" presName="vertSpace3" presStyleLbl="node1" presStyleIdx="1" presStyleCnt="3"/>
      <dgm:spPr/>
    </dgm:pt>
    <dgm:pt modelId="{46325866-9272-4430-BC36-39245B0E75F2}" type="pres">
      <dgm:prSet presAssocID="{2D45CD86-5A55-4F1A-B0BF-6645A033394B}" presName="circle3" presStyleLbl="node1" presStyleIdx="2" presStyleCnt="3"/>
      <dgm:spPr/>
    </dgm:pt>
    <dgm:pt modelId="{FD40A9A9-B9DF-4074-8A14-D5F578A2D65F}" type="pres">
      <dgm:prSet presAssocID="{2D45CD86-5A55-4F1A-B0BF-6645A033394B}" presName="rect3" presStyleLbl="alignAcc1" presStyleIdx="2" presStyleCnt="3"/>
      <dgm:spPr/>
      <dgm:t>
        <a:bodyPr/>
        <a:lstStyle/>
        <a:p>
          <a:endParaRPr lang="ru-RU"/>
        </a:p>
      </dgm:t>
    </dgm:pt>
    <dgm:pt modelId="{F129CF90-F701-406F-BBA4-9EAF91C36237}" type="pres">
      <dgm:prSet presAssocID="{60FE47E4-0EA1-419C-8567-903D6B1E2C1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73A0-6754-47E4-BC00-14E2A5F915E1}" type="pres">
      <dgm:prSet presAssocID="{08A608C5-F0B0-4895-9A23-688C774F5A1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86287-634A-4239-9212-06C5B8727DC1}" type="pres">
      <dgm:prSet presAssocID="{2D45CD86-5A55-4F1A-B0BF-6645A033394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6C21A-63E4-48DE-8F88-789B32F708A4}" srcId="{90053B54-CA66-4C40-A526-3A8456B819BD}" destId="{08A608C5-F0B0-4895-9A23-688C774F5A13}" srcOrd="1" destOrd="0" parTransId="{355839E3-8655-4198-BFC2-A4ECC92B700E}" sibTransId="{41E3942C-CFC2-435D-93AA-16BFA34629DC}"/>
    <dgm:cxn modelId="{60BA6BCC-CD1E-48CC-90A3-92CFCCBD5F4D}" type="presOf" srcId="{60FE47E4-0EA1-419C-8567-903D6B1E2C1C}" destId="{952A078A-F8FF-4A57-A3C8-33F54C929962}" srcOrd="0" destOrd="0" presId="urn:microsoft.com/office/officeart/2005/8/layout/target3"/>
    <dgm:cxn modelId="{8465EB8E-F4FF-4573-9DD6-D5A7732E52BC}" srcId="{90053B54-CA66-4C40-A526-3A8456B819BD}" destId="{2D45CD86-5A55-4F1A-B0BF-6645A033394B}" srcOrd="2" destOrd="0" parTransId="{17EF79AF-411C-4AC6-9ED0-EC7090687215}" sibTransId="{F4AF0325-539F-40F8-917B-109DEC96E9D3}"/>
    <dgm:cxn modelId="{B0BAE643-041D-4F03-916C-D9CC2D16BC86}" type="presOf" srcId="{08A608C5-F0B0-4895-9A23-688C774F5A13}" destId="{60FB23DB-D604-4316-B3E9-BECBA73C104C}" srcOrd="0" destOrd="0" presId="urn:microsoft.com/office/officeart/2005/8/layout/target3"/>
    <dgm:cxn modelId="{170D3388-2E7E-4F33-BC0B-D8C4C099F6AC}" type="presOf" srcId="{90053B54-CA66-4C40-A526-3A8456B819BD}" destId="{4ECCE4ED-BF6A-4AAE-8039-AD83A32EA908}" srcOrd="0" destOrd="0" presId="urn:microsoft.com/office/officeart/2005/8/layout/target3"/>
    <dgm:cxn modelId="{7D4CF439-62A3-4399-B993-AC7D753C2180}" type="presOf" srcId="{60FE47E4-0EA1-419C-8567-903D6B1E2C1C}" destId="{F129CF90-F701-406F-BBA4-9EAF91C36237}" srcOrd="1" destOrd="0" presId="urn:microsoft.com/office/officeart/2005/8/layout/target3"/>
    <dgm:cxn modelId="{3D23D11C-3675-4FD9-8BED-6BD302171CAB}" srcId="{90053B54-CA66-4C40-A526-3A8456B819BD}" destId="{60FE47E4-0EA1-419C-8567-903D6B1E2C1C}" srcOrd="0" destOrd="0" parTransId="{0D546E5A-E53E-4499-9972-032794050A4B}" sibTransId="{7971B8ED-26F6-495E-983C-4FD8C142D70C}"/>
    <dgm:cxn modelId="{A9755160-4948-4071-87E2-D4B6A69542F2}" type="presOf" srcId="{08A608C5-F0B0-4895-9A23-688C774F5A13}" destId="{759673A0-6754-47E4-BC00-14E2A5F915E1}" srcOrd="1" destOrd="0" presId="urn:microsoft.com/office/officeart/2005/8/layout/target3"/>
    <dgm:cxn modelId="{D6F7FFCB-34DE-4E80-AA6C-72A69EA00307}" type="presOf" srcId="{2D45CD86-5A55-4F1A-B0BF-6645A033394B}" destId="{B1886287-634A-4239-9212-06C5B8727DC1}" srcOrd="1" destOrd="0" presId="urn:microsoft.com/office/officeart/2005/8/layout/target3"/>
    <dgm:cxn modelId="{DD8EDBC1-E58F-466C-A40F-C4108B6BC472}" type="presOf" srcId="{2D45CD86-5A55-4F1A-B0BF-6645A033394B}" destId="{FD40A9A9-B9DF-4074-8A14-D5F578A2D65F}" srcOrd="0" destOrd="0" presId="urn:microsoft.com/office/officeart/2005/8/layout/target3"/>
    <dgm:cxn modelId="{8083A1D6-BD94-41F2-A192-0D99DC83CFE0}" type="presParOf" srcId="{4ECCE4ED-BF6A-4AAE-8039-AD83A32EA908}" destId="{912E407E-E3EE-4365-BD11-93D4AD95CC61}" srcOrd="0" destOrd="0" presId="urn:microsoft.com/office/officeart/2005/8/layout/target3"/>
    <dgm:cxn modelId="{39E8DEFF-DF13-4D30-B8B4-FAED7CCFFFC0}" type="presParOf" srcId="{4ECCE4ED-BF6A-4AAE-8039-AD83A32EA908}" destId="{D0A3B70A-A9ED-4A81-A987-93571E481AC5}" srcOrd="1" destOrd="0" presId="urn:microsoft.com/office/officeart/2005/8/layout/target3"/>
    <dgm:cxn modelId="{B59E75B9-6527-4FC3-8513-8418D861D52D}" type="presParOf" srcId="{4ECCE4ED-BF6A-4AAE-8039-AD83A32EA908}" destId="{952A078A-F8FF-4A57-A3C8-33F54C929962}" srcOrd="2" destOrd="0" presId="urn:microsoft.com/office/officeart/2005/8/layout/target3"/>
    <dgm:cxn modelId="{2672417B-FB77-488F-A663-3934A661E035}" type="presParOf" srcId="{4ECCE4ED-BF6A-4AAE-8039-AD83A32EA908}" destId="{005710DC-0C15-436A-B0ED-4D2EB097383D}" srcOrd="3" destOrd="0" presId="urn:microsoft.com/office/officeart/2005/8/layout/target3"/>
    <dgm:cxn modelId="{A4FD82B1-6874-40CE-89E0-4482B1A02AD4}" type="presParOf" srcId="{4ECCE4ED-BF6A-4AAE-8039-AD83A32EA908}" destId="{A4498348-F5AD-43BC-AACC-3E01D511E50D}" srcOrd="4" destOrd="0" presId="urn:microsoft.com/office/officeart/2005/8/layout/target3"/>
    <dgm:cxn modelId="{EEFAF16D-5D88-45CF-8847-A9FC54218758}" type="presParOf" srcId="{4ECCE4ED-BF6A-4AAE-8039-AD83A32EA908}" destId="{60FB23DB-D604-4316-B3E9-BECBA73C104C}" srcOrd="5" destOrd="0" presId="urn:microsoft.com/office/officeart/2005/8/layout/target3"/>
    <dgm:cxn modelId="{79293C6E-A96B-4CC3-B05E-0D2656B083F6}" type="presParOf" srcId="{4ECCE4ED-BF6A-4AAE-8039-AD83A32EA908}" destId="{A490AF15-2244-4646-AF73-3E09B4DF894D}" srcOrd="6" destOrd="0" presId="urn:microsoft.com/office/officeart/2005/8/layout/target3"/>
    <dgm:cxn modelId="{DC2A12BA-9B4C-4E27-9FA8-55879F5B2676}" type="presParOf" srcId="{4ECCE4ED-BF6A-4AAE-8039-AD83A32EA908}" destId="{46325866-9272-4430-BC36-39245B0E75F2}" srcOrd="7" destOrd="0" presId="urn:microsoft.com/office/officeart/2005/8/layout/target3"/>
    <dgm:cxn modelId="{29A1EEF0-ED0A-4822-8B64-8A80454A60B5}" type="presParOf" srcId="{4ECCE4ED-BF6A-4AAE-8039-AD83A32EA908}" destId="{FD40A9A9-B9DF-4074-8A14-D5F578A2D65F}" srcOrd="8" destOrd="0" presId="urn:microsoft.com/office/officeart/2005/8/layout/target3"/>
    <dgm:cxn modelId="{79A1E3BD-E5AE-4DCC-B482-FA5419C737CD}" type="presParOf" srcId="{4ECCE4ED-BF6A-4AAE-8039-AD83A32EA908}" destId="{F129CF90-F701-406F-BBA4-9EAF91C36237}" srcOrd="9" destOrd="0" presId="urn:microsoft.com/office/officeart/2005/8/layout/target3"/>
    <dgm:cxn modelId="{A37B063B-E1BC-413C-AC44-83DA2CD27938}" type="presParOf" srcId="{4ECCE4ED-BF6A-4AAE-8039-AD83A32EA908}" destId="{759673A0-6754-47E4-BC00-14E2A5F915E1}" srcOrd="10" destOrd="0" presId="urn:microsoft.com/office/officeart/2005/8/layout/target3"/>
    <dgm:cxn modelId="{EB3ADEFF-54D6-42BA-AE50-5527AA87FB24}" type="presParOf" srcId="{4ECCE4ED-BF6A-4AAE-8039-AD83A32EA908}" destId="{B1886287-634A-4239-9212-06C5B8727DC1}" srcOrd="11" destOrd="0" presId="urn:microsoft.com/office/officeart/2005/8/layout/target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05D40B-B635-4865-8952-C09F3D9A6834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E67936-F2FE-4344-9037-704B02027F9C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3400" b="1" dirty="0" smtClean="0">
              <a:solidFill>
                <a:schemeClr val="tx1"/>
              </a:solidFill>
            </a:rPr>
            <a:t>Занятия</a:t>
          </a:r>
          <a:endParaRPr lang="ru-RU" sz="3400" b="1" dirty="0">
            <a:solidFill>
              <a:schemeClr val="tx1"/>
            </a:solidFill>
          </a:endParaRPr>
        </a:p>
      </dgm:t>
    </dgm:pt>
    <dgm:pt modelId="{6AF6AADE-890B-4E78-92AB-6FB4B00938FC}" type="parTrans" cxnId="{176AD1B9-5519-4ABD-B873-0C0442E7B942}">
      <dgm:prSet/>
      <dgm:spPr/>
      <dgm:t>
        <a:bodyPr/>
        <a:lstStyle/>
        <a:p>
          <a:endParaRPr lang="ru-RU"/>
        </a:p>
      </dgm:t>
    </dgm:pt>
    <dgm:pt modelId="{04F47112-EB99-45ED-838E-69FF1B10F345}" type="sibTrans" cxnId="{176AD1B9-5519-4ABD-B873-0C0442E7B942}">
      <dgm:prSet/>
      <dgm:spPr/>
      <dgm:t>
        <a:bodyPr/>
        <a:lstStyle/>
        <a:p>
          <a:endParaRPr lang="ru-RU"/>
        </a:p>
      </dgm:t>
    </dgm:pt>
    <dgm:pt modelId="{15B4DDEE-F3BD-408D-AD44-EB8C015BBA80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Сюжетные</a:t>
          </a:r>
          <a:endParaRPr lang="ru-RU" sz="2800" b="1" dirty="0">
            <a:solidFill>
              <a:schemeClr val="tx1"/>
            </a:solidFill>
          </a:endParaRPr>
        </a:p>
      </dgm:t>
    </dgm:pt>
    <dgm:pt modelId="{12D02EEA-9053-483F-92C9-664F6356D61D}" type="parTrans" cxnId="{94DFB424-C058-4275-B2BF-E1195E4C0750}">
      <dgm:prSet/>
      <dgm:spPr/>
      <dgm:t>
        <a:bodyPr/>
        <a:lstStyle/>
        <a:p>
          <a:endParaRPr lang="ru-RU"/>
        </a:p>
      </dgm:t>
    </dgm:pt>
    <dgm:pt modelId="{42A20A81-EDE2-4CC9-B3D9-ADD4B78D1AA8}" type="sibTrans" cxnId="{94DFB424-C058-4275-B2BF-E1195E4C0750}">
      <dgm:prSet/>
      <dgm:spPr/>
      <dgm:t>
        <a:bodyPr/>
        <a:lstStyle/>
        <a:p>
          <a:endParaRPr lang="ru-RU"/>
        </a:p>
      </dgm:t>
    </dgm:pt>
    <dgm:pt modelId="{6B50BC1E-D703-4B1B-AAFC-41E21367B764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Образно-игровые</a:t>
          </a:r>
          <a:endParaRPr lang="ru-RU" sz="2800" b="1" dirty="0">
            <a:solidFill>
              <a:schemeClr val="tx1"/>
            </a:solidFill>
          </a:endParaRPr>
        </a:p>
      </dgm:t>
    </dgm:pt>
    <dgm:pt modelId="{97C67607-51AE-4DA3-8CEC-8D30CDCE7265}" type="parTrans" cxnId="{786C9D0B-3C8B-4C47-A868-7B64E44F31F2}">
      <dgm:prSet/>
      <dgm:spPr/>
      <dgm:t>
        <a:bodyPr/>
        <a:lstStyle/>
        <a:p>
          <a:endParaRPr lang="ru-RU"/>
        </a:p>
      </dgm:t>
    </dgm:pt>
    <dgm:pt modelId="{F140DEBC-BCAD-4870-8C59-98CB4590B20F}" type="sibTrans" cxnId="{786C9D0B-3C8B-4C47-A868-7B64E44F31F2}">
      <dgm:prSet/>
      <dgm:spPr/>
      <dgm:t>
        <a:bodyPr/>
        <a:lstStyle/>
        <a:p>
          <a:endParaRPr lang="ru-RU"/>
        </a:p>
      </dgm:t>
    </dgm:pt>
    <dgm:pt modelId="{846544D5-5E98-4EAA-A708-CEC54A392A83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Интегриро ванные</a:t>
          </a:r>
          <a:endParaRPr lang="ru-RU" sz="2800" b="1" dirty="0">
            <a:solidFill>
              <a:schemeClr val="tx1"/>
            </a:solidFill>
          </a:endParaRPr>
        </a:p>
      </dgm:t>
    </dgm:pt>
    <dgm:pt modelId="{B3F57E8C-949B-4FDB-A27E-C39C4543671B}" type="sibTrans" cxnId="{B9BB0ACD-F76C-427C-A7BE-DA73F0EC488A}">
      <dgm:prSet/>
      <dgm:spPr/>
      <dgm:t>
        <a:bodyPr/>
        <a:lstStyle/>
        <a:p>
          <a:endParaRPr lang="ru-RU"/>
        </a:p>
      </dgm:t>
    </dgm:pt>
    <dgm:pt modelId="{69E5D3F4-F6C2-474E-9A71-02F33F7E3283}" type="parTrans" cxnId="{B9BB0ACD-F76C-427C-A7BE-DA73F0EC488A}">
      <dgm:prSet/>
      <dgm:spPr/>
      <dgm:t>
        <a:bodyPr/>
        <a:lstStyle/>
        <a:p>
          <a:endParaRPr lang="ru-RU"/>
        </a:p>
      </dgm:t>
    </dgm:pt>
    <dgm:pt modelId="{C86DAFB8-2784-4074-B835-BF488C9918E0}" type="pres">
      <dgm:prSet presAssocID="{FD05D40B-B635-4865-8952-C09F3D9A68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2E3F23-6533-42AA-8047-FFB163FBD989}" type="pres">
      <dgm:prSet presAssocID="{C2E67936-F2FE-4344-9037-704B02027F9C}" presName="hierRoot1" presStyleCnt="0">
        <dgm:presLayoutVars>
          <dgm:hierBranch val="init"/>
        </dgm:presLayoutVars>
      </dgm:prSet>
      <dgm:spPr/>
    </dgm:pt>
    <dgm:pt modelId="{76770908-739C-43AC-A4CB-247B921B61FB}" type="pres">
      <dgm:prSet presAssocID="{C2E67936-F2FE-4344-9037-704B02027F9C}" presName="rootComposite1" presStyleCnt="0"/>
      <dgm:spPr/>
    </dgm:pt>
    <dgm:pt modelId="{E00A044E-2051-455A-8BE5-2C0C5001EC2C}" type="pres">
      <dgm:prSet presAssocID="{C2E67936-F2FE-4344-9037-704B02027F9C}" presName="rootText1" presStyleLbl="node0" presStyleIdx="0" presStyleCnt="1" custScaleX="90775" custScaleY="38329" custLinFactNeighborX="-2988" custLinFactNeighborY="-82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2128E-B9BB-44FE-BEA3-3D1FCD8FE57B}" type="pres">
      <dgm:prSet presAssocID="{C2E67936-F2FE-4344-9037-704B02027F9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446E18C-1F93-460F-A484-B2D69DACDB47}" type="pres">
      <dgm:prSet presAssocID="{C2E67936-F2FE-4344-9037-704B02027F9C}" presName="hierChild2" presStyleCnt="0"/>
      <dgm:spPr/>
    </dgm:pt>
    <dgm:pt modelId="{94DA5B6F-F4D5-4538-ABBF-EFBDAEF7C19E}" type="pres">
      <dgm:prSet presAssocID="{12D02EEA-9053-483F-92C9-664F6356D61D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C465E79-C20E-4393-A0B0-028CF3BE8690}" type="pres">
      <dgm:prSet presAssocID="{15B4DDEE-F3BD-408D-AD44-EB8C015BBA80}" presName="hierRoot2" presStyleCnt="0">
        <dgm:presLayoutVars>
          <dgm:hierBranch val="init"/>
        </dgm:presLayoutVars>
      </dgm:prSet>
      <dgm:spPr/>
    </dgm:pt>
    <dgm:pt modelId="{74AC1705-8CBD-4AF5-9D3A-FB396D1C7E73}" type="pres">
      <dgm:prSet presAssocID="{15B4DDEE-F3BD-408D-AD44-EB8C015BBA80}" presName="rootComposite" presStyleCnt="0"/>
      <dgm:spPr/>
    </dgm:pt>
    <dgm:pt modelId="{7863980B-E09D-4ECF-96BD-E67FBE49973E}" type="pres">
      <dgm:prSet presAssocID="{15B4DDEE-F3BD-408D-AD44-EB8C015BBA80}" presName="rootText" presStyleLbl="node2" presStyleIdx="0" presStyleCnt="3" custScaleX="58646" custScaleY="46249" custLinFactY="-9996" custLinFactNeighborX="-11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04D9DA-9876-43A8-AD71-75F7FC71B367}" type="pres">
      <dgm:prSet presAssocID="{15B4DDEE-F3BD-408D-AD44-EB8C015BBA80}" presName="rootConnector" presStyleLbl="node2" presStyleIdx="0" presStyleCnt="3"/>
      <dgm:spPr/>
      <dgm:t>
        <a:bodyPr/>
        <a:lstStyle/>
        <a:p>
          <a:endParaRPr lang="ru-RU"/>
        </a:p>
      </dgm:t>
    </dgm:pt>
    <dgm:pt modelId="{CD630415-21B0-4C22-9C03-58A1E4FCD92C}" type="pres">
      <dgm:prSet presAssocID="{15B4DDEE-F3BD-408D-AD44-EB8C015BBA80}" presName="hierChild4" presStyleCnt="0"/>
      <dgm:spPr/>
    </dgm:pt>
    <dgm:pt modelId="{B1995693-2547-467D-9048-7ABB8ED3EAAA}" type="pres">
      <dgm:prSet presAssocID="{15B4DDEE-F3BD-408D-AD44-EB8C015BBA80}" presName="hierChild5" presStyleCnt="0"/>
      <dgm:spPr/>
    </dgm:pt>
    <dgm:pt modelId="{FAD8B95C-E97D-4626-B4EF-60AB3BA437CA}" type="pres">
      <dgm:prSet presAssocID="{97C67607-51AE-4DA3-8CEC-8D30CDCE726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1AEFCBD-DFEE-448E-B962-46EC843232F9}" type="pres">
      <dgm:prSet presAssocID="{6B50BC1E-D703-4B1B-AAFC-41E21367B764}" presName="hierRoot2" presStyleCnt="0">
        <dgm:presLayoutVars>
          <dgm:hierBranch val="init"/>
        </dgm:presLayoutVars>
      </dgm:prSet>
      <dgm:spPr/>
    </dgm:pt>
    <dgm:pt modelId="{EAC70B05-D409-4FB8-8672-6158707159D0}" type="pres">
      <dgm:prSet presAssocID="{6B50BC1E-D703-4B1B-AAFC-41E21367B764}" presName="rootComposite" presStyleCnt="0"/>
      <dgm:spPr/>
    </dgm:pt>
    <dgm:pt modelId="{354A7F94-4AEE-433F-805C-351BD9F44D64}" type="pres">
      <dgm:prSet presAssocID="{6B50BC1E-D703-4B1B-AAFC-41E21367B764}" presName="rootText" presStyleLbl="node2" presStyleIdx="1" presStyleCnt="3" custScaleX="58646" custScaleY="46249" custLinFactY="-9996" custLinFactNeighborX="-8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DF2D9-6B72-4963-B10B-BAC4A5726140}" type="pres">
      <dgm:prSet presAssocID="{6B50BC1E-D703-4B1B-AAFC-41E21367B764}" presName="rootConnector" presStyleLbl="node2" presStyleIdx="1" presStyleCnt="3"/>
      <dgm:spPr/>
      <dgm:t>
        <a:bodyPr/>
        <a:lstStyle/>
        <a:p>
          <a:endParaRPr lang="ru-RU"/>
        </a:p>
      </dgm:t>
    </dgm:pt>
    <dgm:pt modelId="{B28B4D24-0CFA-4599-9C3D-EB484CFC0CAB}" type="pres">
      <dgm:prSet presAssocID="{6B50BC1E-D703-4B1B-AAFC-41E21367B764}" presName="hierChild4" presStyleCnt="0"/>
      <dgm:spPr/>
    </dgm:pt>
    <dgm:pt modelId="{B52BFCC9-E00C-42A3-A30C-00C534F23075}" type="pres">
      <dgm:prSet presAssocID="{6B50BC1E-D703-4B1B-AAFC-41E21367B764}" presName="hierChild5" presStyleCnt="0"/>
      <dgm:spPr/>
    </dgm:pt>
    <dgm:pt modelId="{03CF9A1C-097E-4B21-A18B-0E28E5FC4100}" type="pres">
      <dgm:prSet presAssocID="{69E5D3F4-F6C2-474E-9A71-02F33F7E328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F72EB0F-6751-4AEC-AD4A-3382E8A6A1EE}" type="pres">
      <dgm:prSet presAssocID="{846544D5-5E98-4EAA-A708-CEC54A392A83}" presName="hierRoot2" presStyleCnt="0">
        <dgm:presLayoutVars>
          <dgm:hierBranch val="init"/>
        </dgm:presLayoutVars>
      </dgm:prSet>
      <dgm:spPr/>
    </dgm:pt>
    <dgm:pt modelId="{F70D6339-048D-488C-8CD1-2263A5D3672F}" type="pres">
      <dgm:prSet presAssocID="{846544D5-5E98-4EAA-A708-CEC54A392A83}" presName="rootComposite" presStyleCnt="0"/>
      <dgm:spPr/>
    </dgm:pt>
    <dgm:pt modelId="{F8A185C3-0388-4097-AEE8-A1CC32B4C8CF}" type="pres">
      <dgm:prSet presAssocID="{846544D5-5E98-4EAA-A708-CEC54A392A83}" presName="rootText" presStyleLbl="node2" presStyleIdx="2" presStyleCnt="3" custScaleX="58646" custScaleY="46249" custLinFactY="-9996" custLinFactNeighborX="-194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10D6F-6677-4925-8BC7-65C00C2FF26B}" type="pres">
      <dgm:prSet presAssocID="{846544D5-5E98-4EAA-A708-CEC54A392A8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1080B25-D989-460A-A202-AFE3C25670C9}" type="pres">
      <dgm:prSet presAssocID="{846544D5-5E98-4EAA-A708-CEC54A392A83}" presName="hierChild4" presStyleCnt="0"/>
      <dgm:spPr/>
    </dgm:pt>
    <dgm:pt modelId="{27AAAAA1-05BE-4E97-BDE3-67C91E47CFF6}" type="pres">
      <dgm:prSet presAssocID="{846544D5-5E98-4EAA-A708-CEC54A392A83}" presName="hierChild5" presStyleCnt="0"/>
      <dgm:spPr/>
    </dgm:pt>
    <dgm:pt modelId="{A4A2B47F-9945-497B-9EFC-A7A7EFC6EF89}" type="pres">
      <dgm:prSet presAssocID="{C2E67936-F2FE-4344-9037-704B02027F9C}" presName="hierChild3" presStyleCnt="0"/>
      <dgm:spPr/>
    </dgm:pt>
  </dgm:ptLst>
  <dgm:cxnLst>
    <dgm:cxn modelId="{D572E008-C2BC-45E7-B543-CC057D684B0A}" type="presOf" srcId="{69E5D3F4-F6C2-474E-9A71-02F33F7E3283}" destId="{03CF9A1C-097E-4B21-A18B-0E28E5FC4100}" srcOrd="0" destOrd="0" presId="urn:microsoft.com/office/officeart/2005/8/layout/orgChart1"/>
    <dgm:cxn modelId="{176AD1B9-5519-4ABD-B873-0C0442E7B942}" srcId="{FD05D40B-B635-4865-8952-C09F3D9A6834}" destId="{C2E67936-F2FE-4344-9037-704B02027F9C}" srcOrd="0" destOrd="0" parTransId="{6AF6AADE-890B-4E78-92AB-6FB4B00938FC}" sibTransId="{04F47112-EB99-45ED-838E-69FF1B10F345}"/>
    <dgm:cxn modelId="{00413A60-FB5E-46B3-B2BD-D2CA47252DA6}" type="presOf" srcId="{15B4DDEE-F3BD-408D-AD44-EB8C015BBA80}" destId="{7863980B-E09D-4ECF-96BD-E67FBE49973E}" srcOrd="0" destOrd="0" presId="urn:microsoft.com/office/officeart/2005/8/layout/orgChart1"/>
    <dgm:cxn modelId="{965568F0-D712-4166-B1F8-86F1C853CD26}" type="presOf" srcId="{97C67607-51AE-4DA3-8CEC-8D30CDCE7265}" destId="{FAD8B95C-E97D-4626-B4EF-60AB3BA437CA}" srcOrd="0" destOrd="0" presId="urn:microsoft.com/office/officeart/2005/8/layout/orgChart1"/>
    <dgm:cxn modelId="{6E3B5F84-3C7D-42CA-BE91-CECEF00C06DF}" type="presOf" srcId="{15B4DDEE-F3BD-408D-AD44-EB8C015BBA80}" destId="{9B04D9DA-9876-43A8-AD71-75F7FC71B367}" srcOrd="1" destOrd="0" presId="urn:microsoft.com/office/officeart/2005/8/layout/orgChart1"/>
    <dgm:cxn modelId="{A0787A13-8905-4B04-A030-55A8B73D42A4}" type="presOf" srcId="{FD05D40B-B635-4865-8952-C09F3D9A6834}" destId="{C86DAFB8-2784-4074-B835-BF488C9918E0}" srcOrd="0" destOrd="0" presId="urn:microsoft.com/office/officeart/2005/8/layout/orgChart1"/>
    <dgm:cxn modelId="{94DFB424-C058-4275-B2BF-E1195E4C0750}" srcId="{C2E67936-F2FE-4344-9037-704B02027F9C}" destId="{15B4DDEE-F3BD-408D-AD44-EB8C015BBA80}" srcOrd="0" destOrd="0" parTransId="{12D02EEA-9053-483F-92C9-664F6356D61D}" sibTransId="{42A20A81-EDE2-4CC9-B3D9-ADD4B78D1AA8}"/>
    <dgm:cxn modelId="{B2C37ABF-D9E3-4752-854A-48EF83F39D30}" type="presOf" srcId="{6B50BC1E-D703-4B1B-AAFC-41E21367B764}" destId="{918DF2D9-6B72-4963-B10B-BAC4A5726140}" srcOrd="1" destOrd="0" presId="urn:microsoft.com/office/officeart/2005/8/layout/orgChart1"/>
    <dgm:cxn modelId="{7704C90B-6F70-4E27-86A2-685A62027FA6}" type="presOf" srcId="{C2E67936-F2FE-4344-9037-704B02027F9C}" destId="{E00A044E-2051-455A-8BE5-2C0C5001EC2C}" srcOrd="0" destOrd="0" presId="urn:microsoft.com/office/officeart/2005/8/layout/orgChart1"/>
    <dgm:cxn modelId="{EFA29F8A-5060-417B-9BD4-592E222BFC25}" type="presOf" srcId="{C2E67936-F2FE-4344-9037-704B02027F9C}" destId="{FB22128E-B9BB-44FE-BEA3-3D1FCD8FE57B}" srcOrd="1" destOrd="0" presId="urn:microsoft.com/office/officeart/2005/8/layout/orgChart1"/>
    <dgm:cxn modelId="{D2FA1AE2-D70D-4AE3-A6DB-06DCD83ECD92}" type="presOf" srcId="{12D02EEA-9053-483F-92C9-664F6356D61D}" destId="{94DA5B6F-F4D5-4538-ABBF-EFBDAEF7C19E}" srcOrd="0" destOrd="0" presId="urn:microsoft.com/office/officeart/2005/8/layout/orgChart1"/>
    <dgm:cxn modelId="{A784559A-B08C-4E1C-B4D3-888C8265C4D8}" type="presOf" srcId="{6B50BC1E-D703-4B1B-AAFC-41E21367B764}" destId="{354A7F94-4AEE-433F-805C-351BD9F44D64}" srcOrd="0" destOrd="0" presId="urn:microsoft.com/office/officeart/2005/8/layout/orgChart1"/>
    <dgm:cxn modelId="{B9BB0ACD-F76C-427C-A7BE-DA73F0EC488A}" srcId="{C2E67936-F2FE-4344-9037-704B02027F9C}" destId="{846544D5-5E98-4EAA-A708-CEC54A392A83}" srcOrd="2" destOrd="0" parTransId="{69E5D3F4-F6C2-474E-9A71-02F33F7E3283}" sibTransId="{B3F57E8C-949B-4FDB-A27E-C39C4543671B}"/>
    <dgm:cxn modelId="{786C9D0B-3C8B-4C47-A868-7B64E44F31F2}" srcId="{C2E67936-F2FE-4344-9037-704B02027F9C}" destId="{6B50BC1E-D703-4B1B-AAFC-41E21367B764}" srcOrd="1" destOrd="0" parTransId="{97C67607-51AE-4DA3-8CEC-8D30CDCE7265}" sibTransId="{F140DEBC-BCAD-4870-8C59-98CB4590B20F}"/>
    <dgm:cxn modelId="{76A6EEEF-5A0B-43F0-B269-8D124B67A5F3}" type="presOf" srcId="{846544D5-5E98-4EAA-A708-CEC54A392A83}" destId="{55A10D6F-6677-4925-8BC7-65C00C2FF26B}" srcOrd="1" destOrd="0" presId="urn:microsoft.com/office/officeart/2005/8/layout/orgChart1"/>
    <dgm:cxn modelId="{ABC5CF32-214F-4627-B93E-E2D0843CF6BB}" type="presOf" srcId="{846544D5-5E98-4EAA-A708-CEC54A392A83}" destId="{F8A185C3-0388-4097-AEE8-A1CC32B4C8CF}" srcOrd="0" destOrd="0" presId="urn:microsoft.com/office/officeart/2005/8/layout/orgChart1"/>
    <dgm:cxn modelId="{83943242-645B-4050-8446-AE65CD9CCD07}" type="presParOf" srcId="{C86DAFB8-2784-4074-B835-BF488C9918E0}" destId="{B82E3F23-6533-42AA-8047-FFB163FBD989}" srcOrd="0" destOrd="0" presId="urn:microsoft.com/office/officeart/2005/8/layout/orgChart1"/>
    <dgm:cxn modelId="{47F8D8D1-3A64-45D8-B6E8-91245EADB2E5}" type="presParOf" srcId="{B82E3F23-6533-42AA-8047-FFB163FBD989}" destId="{76770908-739C-43AC-A4CB-247B921B61FB}" srcOrd="0" destOrd="0" presId="urn:microsoft.com/office/officeart/2005/8/layout/orgChart1"/>
    <dgm:cxn modelId="{8D4B09F9-2488-45EC-83EF-27938AABF1DC}" type="presParOf" srcId="{76770908-739C-43AC-A4CB-247B921B61FB}" destId="{E00A044E-2051-455A-8BE5-2C0C5001EC2C}" srcOrd="0" destOrd="0" presId="urn:microsoft.com/office/officeart/2005/8/layout/orgChart1"/>
    <dgm:cxn modelId="{116CC468-E95E-4AA0-AB86-CC07D0A005C3}" type="presParOf" srcId="{76770908-739C-43AC-A4CB-247B921B61FB}" destId="{FB22128E-B9BB-44FE-BEA3-3D1FCD8FE57B}" srcOrd="1" destOrd="0" presId="urn:microsoft.com/office/officeart/2005/8/layout/orgChart1"/>
    <dgm:cxn modelId="{A246F2BB-294F-4F90-8C72-1CF2E0392D73}" type="presParOf" srcId="{B82E3F23-6533-42AA-8047-FFB163FBD989}" destId="{1446E18C-1F93-460F-A484-B2D69DACDB47}" srcOrd="1" destOrd="0" presId="urn:microsoft.com/office/officeart/2005/8/layout/orgChart1"/>
    <dgm:cxn modelId="{E5163BAF-21D8-48BD-A729-5995740E5245}" type="presParOf" srcId="{1446E18C-1F93-460F-A484-B2D69DACDB47}" destId="{94DA5B6F-F4D5-4538-ABBF-EFBDAEF7C19E}" srcOrd="0" destOrd="0" presId="urn:microsoft.com/office/officeart/2005/8/layout/orgChart1"/>
    <dgm:cxn modelId="{7B6C5BF8-ADE4-42CF-B206-730465B3F71A}" type="presParOf" srcId="{1446E18C-1F93-460F-A484-B2D69DACDB47}" destId="{5C465E79-C20E-4393-A0B0-028CF3BE8690}" srcOrd="1" destOrd="0" presId="urn:microsoft.com/office/officeart/2005/8/layout/orgChart1"/>
    <dgm:cxn modelId="{CF1E0696-E181-4CAD-B660-BBEFCC284197}" type="presParOf" srcId="{5C465E79-C20E-4393-A0B0-028CF3BE8690}" destId="{74AC1705-8CBD-4AF5-9D3A-FB396D1C7E73}" srcOrd="0" destOrd="0" presId="urn:microsoft.com/office/officeart/2005/8/layout/orgChart1"/>
    <dgm:cxn modelId="{A1833897-0B51-4AF8-86D0-2E1A27E97C90}" type="presParOf" srcId="{74AC1705-8CBD-4AF5-9D3A-FB396D1C7E73}" destId="{7863980B-E09D-4ECF-96BD-E67FBE49973E}" srcOrd="0" destOrd="0" presId="urn:microsoft.com/office/officeart/2005/8/layout/orgChart1"/>
    <dgm:cxn modelId="{EBE413B9-2B0C-4A83-884C-CBDD5C278185}" type="presParOf" srcId="{74AC1705-8CBD-4AF5-9D3A-FB396D1C7E73}" destId="{9B04D9DA-9876-43A8-AD71-75F7FC71B367}" srcOrd="1" destOrd="0" presId="urn:microsoft.com/office/officeart/2005/8/layout/orgChart1"/>
    <dgm:cxn modelId="{DEFEED00-A4AD-4C6C-AADC-40DA30C5C3DD}" type="presParOf" srcId="{5C465E79-C20E-4393-A0B0-028CF3BE8690}" destId="{CD630415-21B0-4C22-9C03-58A1E4FCD92C}" srcOrd="1" destOrd="0" presId="urn:microsoft.com/office/officeart/2005/8/layout/orgChart1"/>
    <dgm:cxn modelId="{BEEB7065-518F-47A3-B12B-EE0661CAE94E}" type="presParOf" srcId="{5C465E79-C20E-4393-A0B0-028CF3BE8690}" destId="{B1995693-2547-467D-9048-7ABB8ED3EAAA}" srcOrd="2" destOrd="0" presId="urn:microsoft.com/office/officeart/2005/8/layout/orgChart1"/>
    <dgm:cxn modelId="{0E15A41F-30EC-4564-B491-AA5D0F312383}" type="presParOf" srcId="{1446E18C-1F93-460F-A484-B2D69DACDB47}" destId="{FAD8B95C-E97D-4626-B4EF-60AB3BA437CA}" srcOrd="2" destOrd="0" presId="urn:microsoft.com/office/officeart/2005/8/layout/orgChart1"/>
    <dgm:cxn modelId="{6B990895-B447-40F0-9C5B-A5FDC0736A66}" type="presParOf" srcId="{1446E18C-1F93-460F-A484-B2D69DACDB47}" destId="{91AEFCBD-DFEE-448E-B962-46EC843232F9}" srcOrd="3" destOrd="0" presId="urn:microsoft.com/office/officeart/2005/8/layout/orgChart1"/>
    <dgm:cxn modelId="{99FA7D53-C8E0-4FAA-AF43-C877F3A021BF}" type="presParOf" srcId="{91AEFCBD-DFEE-448E-B962-46EC843232F9}" destId="{EAC70B05-D409-4FB8-8672-6158707159D0}" srcOrd="0" destOrd="0" presId="urn:microsoft.com/office/officeart/2005/8/layout/orgChart1"/>
    <dgm:cxn modelId="{EE3CA676-BEE3-4C2C-A02A-DC27B71F61CD}" type="presParOf" srcId="{EAC70B05-D409-4FB8-8672-6158707159D0}" destId="{354A7F94-4AEE-433F-805C-351BD9F44D64}" srcOrd="0" destOrd="0" presId="urn:microsoft.com/office/officeart/2005/8/layout/orgChart1"/>
    <dgm:cxn modelId="{C02F3C66-21AC-4C02-BC94-02FF2A74F641}" type="presParOf" srcId="{EAC70B05-D409-4FB8-8672-6158707159D0}" destId="{918DF2D9-6B72-4963-B10B-BAC4A5726140}" srcOrd="1" destOrd="0" presId="urn:microsoft.com/office/officeart/2005/8/layout/orgChart1"/>
    <dgm:cxn modelId="{C43C4CB4-CFAD-4258-B4A9-8160067434D4}" type="presParOf" srcId="{91AEFCBD-DFEE-448E-B962-46EC843232F9}" destId="{B28B4D24-0CFA-4599-9C3D-EB484CFC0CAB}" srcOrd="1" destOrd="0" presId="urn:microsoft.com/office/officeart/2005/8/layout/orgChart1"/>
    <dgm:cxn modelId="{54B3E651-E7F0-4964-9146-7CF24224C3BD}" type="presParOf" srcId="{91AEFCBD-DFEE-448E-B962-46EC843232F9}" destId="{B52BFCC9-E00C-42A3-A30C-00C534F23075}" srcOrd="2" destOrd="0" presId="urn:microsoft.com/office/officeart/2005/8/layout/orgChart1"/>
    <dgm:cxn modelId="{1378AF9D-81E0-492F-BB2F-97E2A0AE00DB}" type="presParOf" srcId="{1446E18C-1F93-460F-A484-B2D69DACDB47}" destId="{03CF9A1C-097E-4B21-A18B-0E28E5FC4100}" srcOrd="4" destOrd="0" presId="urn:microsoft.com/office/officeart/2005/8/layout/orgChart1"/>
    <dgm:cxn modelId="{B9D10E72-B60A-4697-B593-F4DCEDE8D85A}" type="presParOf" srcId="{1446E18C-1F93-460F-A484-B2D69DACDB47}" destId="{2F72EB0F-6751-4AEC-AD4A-3382E8A6A1EE}" srcOrd="5" destOrd="0" presId="urn:microsoft.com/office/officeart/2005/8/layout/orgChart1"/>
    <dgm:cxn modelId="{A3D2EA75-59CB-43FE-A984-A241EA66523E}" type="presParOf" srcId="{2F72EB0F-6751-4AEC-AD4A-3382E8A6A1EE}" destId="{F70D6339-048D-488C-8CD1-2263A5D3672F}" srcOrd="0" destOrd="0" presId="urn:microsoft.com/office/officeart/2005/8/layout/orgChart1"/>
    <dgm:cxn modelId="{F9D58135-E536-4389-9A47-0079E80A5FF2}" type="presParOf" srcId="{F70D6339-048D-488C-8CD1-2263A5D3672F}" destId="{F8A185C3-0388-4097-AEE8-A1CC32B4C8CF}" srcOrd="0" destOrd="0" presId="urn:microsoft.com/office/officeart/2005/8/layout/orgChart1"/>
    <dgm:cxn modelId="{B10967A5-5273-43A7-8A3A-088BB7D827D4}" type="presParOf" srcId="{F70D6339-048D-488C-8CD1-2263A5D3672F}" destId="{55A10D6F-6677-4925-8BC7-65C00C2FF26B}" srcOrd="1" destOrd="0" presId="urn:microsoft.com/office/officeart/2005/8/layout/orgChart1"/>
    <dgm:cxn modelId="{2538124F-9EB1-4F62-8F41-6868463BF292}" type="presParOf" srcId="{2F72EB0F-6751-4AEC-AD4A-3382E8A6A1EE}" destId="{31080B25-D989-460A-A202-AFE3C25670C9}" srcOrd="1" destOrd="0" presId="urn:microsoft.com/office/officeart/2005/8/layout/orgChart1"/>
    <dgm:cxn modelId="{5A1A8D1A-DB63-4840-B098-D096ADFCF456}" type="presParOf" srcId="{2F72EB0F-6751-4AEC-AD4A-3382E8A6A1EE}" destId="{27AAAAA1-05BE-4E97-BDE3-67C91E47CFF6}" srcOrd="2" destOrd="0" presId="urn:microsoft.com/office/officeart/2005/8/layout/orgChart1"/>
    <dgm:cxn modelId="{E08A5499-78CC-48A9-96B6-4BB381C2263B}" type="presParOf" srcId="{B82E3F23-6533-42AA-8047-FFB163FBD989}" destId="{A4A2B47F-9945-497B-9EFC-A7A7EFC6EF89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DB982-5AE4-40AD-AA68-8FBC55B16EFC}" type="doc">
      <dgm:prSet loTypeId="urn:microsoft.com/office/officeart/2005/8/layout/process2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44CBAA8-3C1D-4E93-9010-2EC536F9AEF4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Постановка танцев, этюдов, композиций</a:t>
          </a:r>
          <a:endParaRPr lang="ru-RU" sz="2000" b="1" dirty="0">
            <a:solidFill>
              <a:schemeClr val="tx1"/>
            </a:solidFill>
          </a:endParaRPr>
        </a:p>
      </dgm:t>
    </dgm:pt>
    <dgm:pt modelId="{CDC87E48-5737-4A2D-B623-4EC1FE1DAB0F}" type="parTrans" cxnId="{0AEDA59D-F2F9-4868-93B1-56C5A8F709A6}">
      <dgm:prSet/>
      <dgm:spPr/>
      <dgm:t>
        <a:bodyPr/>
        <a:lstStyle/>
        <a:p>
          <a:endParaRPr lang="ru-RU"/>
        </a:p>
      </dgm:t>
    </dgm:pt>
    <dgm:pt modelId="{ABA439B9-21EF-477E-B6A4-13A2889F5CD7}" type="sibTrans" cxnId="{0AEDA59D-F2F9-4868-93B1-56C5A8F709A6}">
      <dgm:prSet/>
      <dgm:spPr/>
      <dgm:t>
        <a:bodyPr/>
        <a:lstStyle/>
        <a:p>
          <a:endParaRPr lang="ru-RU" dirty="0"/>
        </a:p>
      </dgm:t>
    </dgm:pt>
    <dgm:pt modelId="{A75EAB69-6F28-4B3E-A8B8-B22AFECFC14F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Подготовка к утренникам</a:t>
          </a:r>
          <a:endParaRPr lang="ru-RU" sz="2000" b="1" dirty="0">
            <a:solidFill>
              <a:schemeClr val="tx1"/>
            </a:solidFill>
          </a:endParaRPr>
        </a:p>
      </dgm:t>
    </dgm:pt>
    <dgm:pt modelId="{99503886-C2AA-4532-80EE-BD9FAA974BED}" type="parTrans" cxnId="{847A1F7E-2800-46FD-AB17-00F1204B066A}">
      <dgm:prSet/>
      <dgm:spPr/>
      <dgm:t>
        <a:bodyPr/>
        <a:lstStyle/>
        <a:p>
          <a:endParaRPr lang="ru-RU"/>
        </a:p>
      </dgm:t>
    </dgm:pt>
    <dgm:pt modelId="{AD23CE3F-F967-43D6-98FB-AA318DE524BA}" type="sibTrans" cxnId="{847A1F7E-2800-46FD-AB17-00F1204B066A}">
      <dgm:prSet/>
      <dgm:spPr/>
      <dgm:t>
        <a:bodyPr/>
        <a:lstStyle/>
        <a:p>
          <a:endParaRPr lang="ru-RU" dirty="0"/>
        </a:p>
      </dgm:t>
    </dgm:pt>
    <dgm:pt modelId="{448B4C1A-07EE-4D7D-B1A3-F6CF3E1E3728}">
      <dgm:prSet phldrT="[Текст]"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Участие в </a:t>
          </a:r>
          <a:r>
            <a:rPr lang="ru-RU" sz="2000" b="1" dirty="0" smtClean="0">
              <a:solidFill>
                <a:schemeClr val="tx1"/>
              </a:solidFill>
            </a:rPr>
            <a:t>утренниках</a:t>
          </a:r>
          <a:r>
            <a:rPr lang="ru-RU" sz="1800" b="1" dirty="0" smtClean="0">
              <a:solidFill>
                <a:schemeClr val="tx1"/>
              </a:solidFill>
            </a:rPr>
            <a:t>, праздниках, концертных программах</a:t>
          </a:r>
          <a:endParaRPr lang="ru-RU" sz="1800" b="1" dirty="0">
            <a:solidFill>
              <a:schemeClr val="tx1"/>
            </a:solidFill>
          </a:endParaRPr>
        </a:p>
      </dgm:t>
    </dgm:pt>
    <dgm:pt modelId="{4E6042FF-D1C2-462B-85D4-5896BB391DD2}" type="sibTrans" cxnId="{CC23E6E3-7C0D-4A7D-8376-A04F02CE767D}">
      <dgm:prSet/>
      <dgm:spPr/>
      <dgm:t>
        <a:bodyPr/>
        <a:lstStyle/>
        <a:p>
          <a:endParaRPr lang="ru-RU"/>
        </a:p>
      </dgm:t>
    </dgm:pt>
    <dgm:pt modelId="{98710592-A3F0-4F39-B90D-1609581E6288}" type="parTrans" cxnId="{CC23E6E3-7C0D-4A7D-8376-A04F02CE767D}">
      <dgm:prSet/>
      <dgm:spPr/>
      <dgm:t>
        <a:bodyPr/>
        <a:lstStyle/>
        <a:p>
          <a:endParaRPr lang="ru-RU"/>
        </a:p>
      </dgm:t>
    </dgm:pt>
    <dgm:pt modelId="{9E5A58F7-BD90-45B0-A7AF-EB9EAEACE47E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Фронтальная и индивидуальная работа</a:t>
          </a:r>
          <a:endParaRPr lang="ru-RU" sz="2000" b="1" dirty="0">
            <a:solidFill>
              <a:schemeClr val="tx1"/>
            </a:solidFill>
          </a:endParaRPr>
        </a:p>
      </dgm:t>
    </dgm:pt>
    <dgm:pt modelId="{0175064B-41C2-40CC-B457-77211D01031E}" type="sibTrans" cxnId="{D889F742-1E35-4A26-ACD0-DC4C21DAED10}">
      <dgm:prSet/>
      <dgm:spPr/>
      <dgm:t>
        <a:bodyPr/>
        <a:lstStyle/>
        <a:p>
          <a:endParaRPr lang="ru-RU" dirty="0"/>
        </a:p>
      </dgm:t>
    </dgm:pt>
    <dgm:pt modelId="{6440CB41-487C-4CD8-B806-4EE0ACF417D8}" type="parTrans" cxnId="{D889F742-1E35-4A26-ACD0-DC4C21DAED10}">
      <dgm:prSet/>
      <dgm:spPr/>
      <dgm:t>
        <a:bodyPr/>
        <a:lstStyle/>
        <a:p>
          <a:endParaRPr lang="ru-RU"/>
        </a:p>
      </dgm:t>
    </dgm:pt>
    <dgm:pt modelId="{6B037BB9-59D7-4CB3-94DB-E672BAF41092}" type="pres">
      <dgm:prSet presAssocID="{D2CDB982-5AE4-40AD-AA68-8FBC55B16EF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84068-E3F3-4741-AA2C-FC4D3AFE9197}" type="pres">
      <dgm:prSet presAssocID="{9E5A58F7-BD90-45B0-A7AF-EB9EAEACE47E}" presName="node" presStyleLbl="node1" presStyleIdx="0" presStyleCnt="4" custScaleX="29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388B-4ACA-457A-AE6F-A9BDDD228BAD}" type="pres">
      <dgm:prSet presAssocID="{0175064B-41C2-40CC-B457-77211D01031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85C135F-3CFF-4C0D-A8B6-C91D008A5382}" type="pres">
      <dgm:prSet presAssocID="{0175064B-41C2-40CC-B457-77211D01031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A0CDAAA-6689-4502-A516-6ADFC17BE52D}" type="pres">
      <dgm:prSet presAssocID="{A44CBAA8-3C1D-4E93-9010-2EC536F9AEF4}" presName="node" presStyleLbl="node1" presStyleIdx="1" presStyleCnt="4" custScaleX="29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8F4D8-0874-4577-B9CA-EA66A94D0A2F}" type="pres">
      <dgm:prSet presAssocID="{ABA439B9-21EF-477E-B6A4-13A2889F5CD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C9ECECD-5ECE-464C-8A91-DAD745727E00}" type="pres">
      <dgm:prSet presAssocID="{ABA439B9-21EF-477E-B6A4-13A2889F5CD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320406C-5B6B-4B67-AEEA-4FF9B3152B40}" type="pres">
      <dgm:prSet presAssocID="{A75EAB69-6F28-4B3E-A8B8-B22AFECFC14F}" presName="node" presStyleLbl="node1" presStyleIdx="2" presStyleCnt="4" custScaleX="29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50393-1AF7-439B-A4E2-3D0CE6292F68}" type="pres">
      <dgm:prSet presAssocID="{AD23CE3F-F967-43D6-98FB-AA318DE524B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8099D37-6B88-4F56-9EF5-CEF0F889B141}" type="pres">
      <dgm:prSet presAssocID="{AD23CE3F-F967-43D6-98FB-AA318DE524B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350A65E-BAD6-4908-AA8B-D039304467A9}" type="pres">
      <dgm:prSet presAssocID="{448B4C1A-07EE-4D7D-B1A3-F6CF3E1E3728}" presName="node" presStyleLbl="node1" presStyleIdx="3" presStyleCnt="4" custScaleX="29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3E6E3-7C0D-4A7D-8376-A04F02CE767D}" srcId="{D2CDB982-5AE4-40AD-AA68-8FBC55B16EFC}" destId="{448B4C1A-07EE-4D7D-B1A3-F6CF3E1E3728}" srcOrd="3" destOrd="0" parTransId="{98710592-A3F0-4F39-B90D-1609581E6288}" sibTransId="{4E6042FF-D1C2-462B-85D4-5896BB391DD2}"/>
    <dgm:cxn modelId="{4B705D33-960E-4EF9-9751-5D8EC5B2F91D}" type="presOf" srcId="{AD23CE3F-F967-43D6-98FB-AA318DE524BA}" destId="{29050393-1AF7-439B-A4E2-3D0CE6292F68}" srcOrd="0" destOrd="0" presId="urn:microsoft.com/office/officeart/2005/8/layout/process2"/>
    <dgm:cxn modelId="{847A1F7E-2800-46FD-AB17-00F1204B066A}" srcId="{D2CDB982-5AE4-40AD-AA68-8FBC55B16EFC}" destId="{A75EAB69-6F28-4B3E-A8B8-B22AFECFC14F}" srcOrd="2" destOrd="0" parTransId="{99503886-C2AA-4532-80EE-BD9FAA974BED}" sibTransId="{AD23CE3F-F967-43D6-98FB-AA318DE524BA}"/>
    <dgm:cxn modelId="{D889F742-1E35-4A26-ACD0-DC4C21DAED10}" srcId="{D2CDB982-5AE4-40AD-AA68-8FBC55B16EFC}" destId="{9E5A58F7-BD90-45B0-A7AF-EB9EAEACE47E}" srcOrd="0" destOrd="0" parTransId="{6440CB41-487C-4CD8-B806-4EE0ACF417D8}" sibTransId="{0175064B-41C2-40CC-B457-77211D01031E}"/>
    <dgm:cxn modelId="{8B6A7536-02DD-430A-AD8F-78882A426033}" type="presOf" srcId="{A75EAB69-6F28-4B3E-A8B8-B22AFECFC14F}" destId="{D320406C-5B6B-4B67-AEEA-4FF9B3152B40}" srcOrd="0" destOrd="0" presId="urn:microsoft.com/office/officeart/2005/8/layout/process2"/>
    <dgm:cxn modelId="{C8750CD3-A4F6-40F4-9E3E-639CB2FC7E89}" type="presOf" srcId="{ABA439B9-21EF-477E-B6A4-13A2889F5CD7}" destId="{2C9ECECD-5ECE-464C-8A91-DAD745727E00}" srcOrd="1" destOrd="0" presId="urn:microsoft.com/office/officeart/2005/8/layout/process2"/>
    <dgm:cxn modelId="{57F2754B-C522-4507-846D-6FAD290A99A4}" type="presOf" srcId="{A44CBAA8-3C1D-4E93-9010-2EC536F9AEF4}" destId="{FA0CDAAA-6689-4502-A516-6ADFC17BE52D}" srcOrd="0" destOrd="0" presId="urn:microsoft.com/office/officeart/2005/8/layout/process2"/>
    <dgm:cxn modelId="{F56EE0DB-13B5-4855-8A98-718A5BE3CA37}" type="presOf" srcId="{448B4C1A-07EE-4D7D-B1A3-F6CF3E1E3728}" destId="{1350A65E-BAD6-4908-AA8B-D039304467A9}" srcOrd="0" destOrd="0" presId="urn:microsoft.com/office/officeart/2005/8/layout/process2"/>
    <dgm:cxn modelId="{B6F0C227-28FB-4655-80E4-645FC1EAE21A}" type="presOf" srcId="{D2CDB982-5AE4-40AD-AA68-8FBC55B16EFC}" destId="{6B037BB9-59D7-4CB3-94DB-E672BAF41092}" srcOrd="0" destOrd="0" presId="urn:microsoft.com/office/officeart/2005/8/layout/process2"/>
    <dgm:cxn modelId="{860ABB5C-C1B6-4530-9DCC-E1C35905B53A}" type="presOf" srcId="{0175064B-41C2-40CC-B457-77211D01031E}" destId="{6B5C388B-4ACA-457A-AE6F-A9BDDD228BAD}" srcOrd="0" destOrd="0" presId="urn:microsoft.com/office/officeart/2005/8/layout/process2"/>
    <dgm:cxn modelId="{09846986-3512-4CB9-B1BF-EBC019F9C61D}" type="presOf" srcId="{ABA439B9-21EF-477E-B6A4-13A2889F5CD7}" destId="{5088F4D8-0874-4577-B9CA-EA66A94D0A2F}" srcOrd="0" destOrd="0" presId="urn:microsoft.com/office/officeart/2005/8/layout/process2"/>
    <dgm:cxn modelId="{4E847A54-08DC-4F7F-85FB-5DC61EA229EC}" type="presOf" srcId="{9E5A58F7-BD90-45B0-A7AF-EB9EAEACE47E}" destId="{74E84068-E3F3-4741-AA2C-FC4D3AFE9197}" srcOrd="0" destOrd="0" presId="urn:microsoft.com/office/officeart/2005/8/layout/process2"/>
    <dgm:cxn modelId="{0AEDA59D-F2F9-4868-93B1-56C5A8F709A6}" srcId="{D2CDB982-5AE4-40AD-AA68-8FBC55B16EFC}" destId="{A44CBAA8-3C1D-4E93-9010-2EC536F9AEF4}" srcOrd="1" destOrd="0" parTransId="{CDC87E48-5737-4A2D-B623-4EC1FE1DAB0F}" sibTransId="{ABA439B9-21EF-477E-B6A4-13A2889F5CD7}"/>
    <dgm:cxn modelId="{E1EE1658-FEA1-4592-8F3A-3E60A79DA4BB}" type="presOf" srcId="{0175064B-41C2-40CC-B457-77211D01031E}" destId="{285C135F-3CFF-4C0D-A8B6-C91D008A5382}" srcOrd="1" destOrd="0" presId="urn:microsoft.com/office/officeart/2005/8/layout/process2"/>
    <dgm:cxn modelId="{B426B0B4-03CF-4888-AA83-C1CB59999972}" type="presOf" srcId="{AD23CE3F-F967-43D6-98FB-AA318DE524BA}" destId="{18099D37-6B88-4F56-9EF5-CEF0F889B141}" srcOrd="1" destOrd="0" presId="urn:microsoft.com/office/officeart/2005/8/layout/process2"/>
    <dgm:cxn modelId="{0860B01E-F13F-4D95-B9BB-CBBD72CA3AA4}" type="presParOf" srcId="{6B037BB9-59D7-4CB3-94DB-E672BAF41092}" destId="{74E84068-E3F3-4741-AA2C-FC4D3AFE9197}" srcOrd="0" destOrd="0" presId="urn:microsoft.com/office/officeart/2005/8/layout/process2"/>
    <dgm:cxn modelId="{CDAE981E-E68D-450A-A555-416F035B76DB}" type="presParOf" srcId="{6B037BB9-59D7-4CB3-94DB-E672BAF41092}" destId="{6B5C388B-4ACA-457A-AE6F-A9BDDD228BAD}" srcOrd="1" destOrd="0" presId="urn:microsoft.com/office/officeart/2005/8/layout/process2"/>
    <dgm:cxn modelId="{FBB2DB2F-F8B2-41CF-8F03-21A1C00C4D25}" type="presParOf" srcId="{6B5C388B-4ACA-457A-AE6F-A9BDDD228BAD}" destId="{285C135F-3CFF-4C0D-A8B6-C91D008A5382}" srcOrd="0" destOrd="0" presId="urn:microsoft.com/office/officeart/2005/8/layout/process2"/>
    <dgm:cxn modelId="{3974BD2F-6067-4B4F-8656-622AE0F42932}" type="presParOf" srcId="{6B037BB9-59D7-4CB3-94DB-E672BAF41092}" destId="{FA0CDAAA-6689-4502-A516-6ADFC17BE52D}" srcOrd="2" destOrd="0" presId="urn:microsoft.com/office/officeart/2005/8/layout/process2"/>
    <dgm:cxn modelId="{E3621301-F91C-460F-B950-D45F166C3BF2}" type="presParOf" srcId="{6B037BB9-59D7-4CB3-94DB-E672BAF41092}" destId="{5088F4D8-0874-4577-B9CA-EA66A94D0A2F}" srcOrd="3" destOrd="0" presId="urn:microsoft.com/office/officeart/2005/8/layout/process2"/>
    <dgm:cxn modelId="{AED5BA68-EED1-4CAE-B0E4-31AA3A272A03}" type="presParOf" srcId="{5088F4D8-0874-4577-B9CA-EA66A94D0A2F}" destId="{2C9ECECD-5ECE-464C-8A91-DAD745727E00}" srcOrd="0" destOrd="0" presId="urn:microsoft.com/office/officeart/2005/8/layout/process2"/>
    <dgm:cxn modelId="{C01BB8A5-7868-493E-BFA4-DE08D027EDF8}" type="presParOf" srcId="{6B037BB9-59D7-4CB3-94DB-E672BAF41092}" destId="{D320406C-5B6B-4B67-AEEA-4FF9B3152B40}" srcOrd="4" destOrd="0" presId="urn:microsoft.com/office/officeart/2005/8/layout/process2"/>
    <dgm:cxn modelId="{993AEBE6-E62D-404A-8EC8-F646E223CB2B}" type="presParOf" srcId="{6B037BB9-59D7-4CB3-94DB-E672BAF41092}" destId="{29050393-1AF7-439B-A4E2-3D0CE6292F68}" srcOrd="5" destOrd="0" presId="urn:microsoft.com/office/officeart/2005/8/layout/process2"/>
    <dgm:cxn modelId="{5276DCA4-916E-4EDB-8A04-1D023DF2C5E7}" type="presParOf" srcId="{29050393-1AF7-439B-A4E2-3D0CE6292F68}" destId="{18099D37-6B88-4F56-9EF5-CEF0F889B141}" srcOrd="0" destOrd="0" presId="urn:microsoft.com/office/officeart/2005/8/layout/process2"/>
    <dgm:cxn modelId="{9E618601-869A-4478-9D70-DCB891328A1A}" type="presParOf" srcId="{6B037BB9-59D7-4CB3-94DB-E672BAF41092}" destId="{1350A65E-BAD6-4908-AA8B-D039304467A9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32DD6-CF1A-4B24-8554-D6E99EA61A9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2A47-4386-4A6F-9D94-43BC4CCE59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92A47-4386-4A6F-9D94-43BC4CCE590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1142984"/>
            <a:ext cx="764383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«Танцуют</a:t>
            </a:r>
            <a:r>
              <a:rPr kumimoji="0" lang="ru-RU" sz="4400" b="1" i="0" u="none" strike="noStrike" kern="120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 дети на планете»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Эстетическое воспитание дошкольников средствами хореографии</a:t>
            </a: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357686" y="4786322"/>
            <a:ext cx="4643470" cy="1512887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buNone/>
            </a:pPr>
            <a:r>
              <a:rPr lang="ru-RU" sz="2200" b="1" dirty="0" smtClean="0">
                <a:cs typeface="Arial" charset="0"/>
              </a:rPr>
              <a:t>Подготовила воспитатель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200" b="1" dirty="0" smtClean="0">
                <a:cs typeface="Arial" charset="0"/>
              </a:rPr>
              <a:t>МДОУ № 26 «Подсолнушек» 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200" b="1" dirty="0" smtClean="0">
                <a:cs typeface="Arial" charset="0"/>
              </a:rPr>
              <a:t>г. Волжск РМЭ</a:t>
            </a:r>
          </a:p>
          <a:p>
            <a:pPr algn="r">
              <a:lnSpc>
                <a:spcPct val="80000"/>
              </a:lnSpc>
              <a:buNone/>
            </a:pPr>
            <a:r>
              <a:rPr lang="ru-RU" sz="2200" b="1" dirty="0" smtClean="0">
                <a:cs typeface="Arial" charset="0"/>
              </a:rPr>
              <a:t>Никитина Людмила </a:t>
            </a:r>
            <a:r>
              <a:rPr lang="ru-RU" sz="2200" b="1" dirty="0" err="1" smtClean="0">
                <a:cs typeface="Arial" charset="0"/>
              </a:rPr>
              <a:t>Викентьевна</a:t>
            </a:r>
            <a:endParaRPr lang="ru-RU" sz="2200" b="1" dirty="0" smtClean="0">
              <a:cs typeface="Arial" charset="0"/>
            </a:endParaRPr>
          </a:p>
          <a:p>
            <a:pPr algn="r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14290"/>
            <a:ext cx="6431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общеразвивающего вида № 26 «Подсолнушек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357290" y="214290"/>
            <a:ext cx="7358114" cy="10112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Методы и приемы в организации образовательной деятельности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571612"/>
            <a:ext cx="5572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Наглядный метод: метод показа, метод иллюстративной наглядности.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Практический метод: игровой метод, метод импровизации.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/>
              <a:t>Словесный метод.</a:t>
            </a:r>
          </a:p>
        </p:txBody>
      </p:sp>
      <p:pic>
        <p:nvPicPr>
          <p:cNvPr id="1026" name="Picture 2" descr="C:\Documents and Settings\Администратор\Рабочий стол\Для презентации\0_7f95a_3f06c05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4114" y="3571876"/>
            <a:ext cx="1953533" cy="3033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3726520" cy="24288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802031" cy="29987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00438"/>
            <a:ext cx="4784727" cy="313997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929090" cy="31432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857356" y="0"/>
            <a:ext cx="6357982" cy="1214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Наши достижения</a:t>
            </a:r>
            <a:b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Танцы, утренники, праздники</a:t>
            </a: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48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72066" y="292893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«Губки бантиком»</a:t>
            </a:r>
            <a:endParaRPr lang="ru-RU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262459" cy="31968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57752" y="1214422"/>
            <a:ext cx="40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«Белоснежка и гномы»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21468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«Кошечка и котятки»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50" y="5786454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Осенний утренник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с листьями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3570281" cy="266118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856032" cy="274206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857628"/>
            <a:ext cx="4081234" cy="278608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628" y="0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Весенний утренник</a:t>
            </a:r>
          </a:p>
          <a:p>
            <a:pPr lvl="0"/>
            <a:r>
              <a:rPr lang="ru-RU" sz="2400" b="1" i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с куклой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2132" y="85723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Весенний утренник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Матрешечки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14290"/>
            <a:ext cx="4165541" cy="32147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286280" cy="316400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214290"/>
            <a:ext cx="4700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Участие в мероприятиях.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500462" cy="24985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643314"/>
            <a:ext cx="3781425" cy="290512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3517500" cy="249871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15074" y="3643314"/>
            <a:ext cx="27146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Выступление:</a:t>
            </a:r>
          </a:p>
          <a:p>
            <a:pPr>
              <a:buFont typeface="Wingdings" pitchFamily="2" charset="2"/>
              <a:buChar char="Ø"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реабилитационном центре «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Изий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</a:t>
            </a:r>
          </a:p>
          <a:p>
            <a:pPr>
              <a:buFont typeface="Wingdings" pitchFamily="2" charset="2"/>
              <a:buChar char="Ø"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ЦКиД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«Звездный»,</a:t>
            </a:r>
          </a:p>
          <a:p>
            <a:pPr>
              <a:buFont typeface="Wingdings" pitchFamily="2" charset="2"/>
              <a:buChar char="Ø"/>
            </a:pP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поздравление выпускников детского сада.</a:t>
            </a:r>
          </a:p>
          <a:p>
            <a:endParaRPr lang="ru-RU" sz="19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«Белоснежка  и  гномы»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13043" t="20497" r="1242" b="2484"/>
          <a:stretch>
            <a:fillRect/>
          </a:stretch>
        </p:blipFill>
        <p:spPr bwMode="auto">
          <a:xfrm>
            <a:off x="4786314" y="214290"/>
            <a:ext cx="4168753" cy="28575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00438"/>
            <a:ext cx="4124323" cy="3128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1674" r="7923" b="4017"/>
          <a:stretch>
            <a:fillRect/>
          </a:stretch>
        </p:blipFill>
        <p:spPr bwMode="auto">
          <a:xfrm>
            <a:off x="857224" y="1928802"/>
            <a:ext cx="3786214" cy="30149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14290"/>
            <a:ext cx="342902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концертной программе, посвященной</a:t>
            </a: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Дню пожилых людей </a:t>
            </a: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ЦКиД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«Звездный»</a:t>
            </a: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«Губки бантиком»)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8248" y="1500175"/>
            <a:ext cx="2665124" cy="35004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342678" cy="30003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4"/>
            <a:ext cx="4295869" cy="28575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142852"/>
            <a:ext cx="33575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творческом вечере ансамбля «Росы»</a:t>
            </a: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9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ЦКиД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«Звездный» </a:t>
            </a:r>
          </a:p>
          <a:p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Танец с зонтиками)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66437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 smtClean="0"/>
              <a:t>     Хореографическое искусство обладает редкой возможностью воздействия на мировоззрение ребенка.  Детство особенно восприимчиво к прекрасному – музыке, танцу.  И это позволяет нам смотреть  на хореографическое воспитание дошкольников  как на важный и нужный процесс эстетического развития детей.</a:t>
            </a:r>
          </a:p>
          <a:p>
            <a:pPr algn="just">
              <a:spcAft>
                <a:spcPts val="1200"/>
              </a:spcAft>
            </a:pPr>
            <a:r>
              <a:rPr lang="ru-RU" sz="2000" b="1" dirty="0" smtClean="0"/>
              <a:t>      Наши дети настолько талантливы, насколько мы в них верим и насколько раскрываем их личностный потенциал. В каждом из них заложены огромные возможности, которым необходимо помочь развиться. </a:t>
            </a:r>
          </a:p>
          <a:p>
            <a:pPr algn="just"/>
            <a:r>
              <a:rPr lang="ru-RU" sz="2000" b="1" dirty="0" smtClean="0"/>
              <a:t>      Обучение хореографии -  это всегда 	диалог, даже когда ученик еще совсем маленький человечек, но все равно от его настойчивости, целеустремленности в желании постигать тайны искусства танца зависит успех 	совместного труда.      </a:t>
            </a:r>
            <a:endParaRPr lang="ru-RU" sz="20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4546" y="1142984"/>
            <a:ext cx="6000792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normalizeH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103" name="Picture 7" descr="C:\Documents and Settings\Администратор\Рабочий стол\Для презентации\free vintage digital stamp_dancing children clip_ar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1857363"/>
            <a:ext cx="7483244" cy="3045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901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714356"/>
            <a:ext cx="78581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В последнее время возросло внимание к  проблемам художественно – эстетического  воспитания как важнейшему средству формирования отношения к действительности, средству нравственного и умственного воспитания, формирования гармонично развитой и духовно богатой личности.</a:t>
            </a:r>
          </a:p>
          <a:p>
            <a:pPr algn="just"/>
            <a:r>
              <a:rPr lang="ru-RU" b="1" dirty="0" smtClean="0"/>
              <a:t>     Художественно – эстетическое воспитание является одним из разделов основной общеобразовательной программы, которое включает в себя изобразительную и музыкальную деятельность. Однако, как показывает практика, содержание этого раздела является недостаточным.  Существует потребность в дополнительном  развитии детей средствами хореографии.</a:t>
            </a:r>
          </a:p>
          <a:p>
            <a:pPr algn="just"/>
            <a:r>
              <a:rPr lang="ru-RU" b="1" dirty="0" smtClean="0"/>
              <a:t>     В танце ребёнок проявляет свои способности, свою творческую активность, развивается его фантазия, творческие способности. Занятия хореографией помогают детям снять психологические и мышечные зажимы, выработать чувство ритма, уверенность в себе, развить  	выразительность, научиться двигаться в соответствии с 	музыкальными образами, что необходимо для сценического 	выступления, а также воспитать в себе 	выносливость, 	скорректировать  осанку,  координацию,  постановку	корпуса, что необходимо не только для занятия танцем, но и 	для здоровья в целом. 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214290"/>
            <a:ext cx="1133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785794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</a:t>
            </a:r>
            <a:r>
              <a:rPr lang="ru-RU" sz="2000" b="1" dirty="0" smtClean="0"/>
              <a:t>Эстетическое развитие  дошкольников средствами хореографии, а также создание фундамента для более серьезного увлечения.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1928802"/>
            <a:ext cx="1471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480" y="2500306"/>
            <a:ext cx="7215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Развивать музыкальный вкус и кругозор.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Пробуждать интерес к танцевальному движению.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Научить чувствовать и ощущать музыкальный ритм.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Научить согласовывать движения своего тела с музыкой.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Привить детям необходимые двигательные навыки и умения.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smtClean="0"/>
              <a:t>Способствовать оптимизации роста  и развития </a:t>
            </a:r>
            <a:r>
              <a:rPr lang="ru-RU" sz="2000" b="1" dirty="0" err="1" smtClean="0"/>
              <a:t>опорно</a:t>
            </a:r>
            <a:r>
              <a:rPr lang="ru-RU" sz="2000" b="1" dirty="0" smtClean="0"/>
              <a:t> – двигательного аппарата, формировать правильную осанку, содействовать развитию органов дыхания.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2000" b="1" dirty="0" smtClean="0"/>
              <a:t>Привить культуру общения между собой, с окружающими.       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185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785926"/>
            <a:ext cx="42000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Объект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214686"/>
            <a:ext cx="4421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85723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Средствами хореографии возможно эстетическое воспитание детей дошкольного возраста.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28599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Процесс эстетического воспитания детей дошкольного возраста.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378619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Использование средств хореографии для формирования эстетических представлений дошкольников.</a:t>
            </a:r>
            <a:endParaRPr lang="ru-RU" sz="24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8665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работы в рамках эстетического воспитания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57356" y="1428736"/>
          <a:ext cx="6115064" cy="416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142852"/>
            <a:ext cx="750099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Работа с детьми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 строится</a:t>
            </a:r>
            <a:r>
              <a:rPr kumimoji="0" lang="ru-RU" sz="28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 по следующим направлениям</a:t>
            </a: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1142984"/>
          <a:ext cx="821537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2786050" y="3143248"/>
          <a:ext cx="4143404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3500461" cy="25784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3398407" cy="257176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3398408" cy="257176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928934"/>
            <a:ext cx="2320916" cy="36611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28860" y="214290"/>
            <a:ext cx="628654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Структура</a:t>
            </a:r>
            <a:r>
              <a:rPr kumimoji="0" lang="ru-RU" sz="28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> проведения занятий</a:t>
            </a:r>
            <a: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000109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100" b="1" dirty="0" smtClean="0"/>
              <a:t>Организованный вход детей в музыкальный зал. Построение в две шеренги (мальчики и девочки).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Приветствие.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Пальчиковая гимнастика.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Музыкально – ритмические игры.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Разминка по кругу (различные виды ходьбы, бега).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Дыхательная гимнастика.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Перестроения.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Игровая гимнастика на середине зала. Элементы классического, народного танца.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Партерная гимнастика, </a:t>
            </a:r>
            <a:r>
              <a:rPr lang="ru-RU" sz="2100" b="1" dirty="0" err="1" smtClean="0"/>
              <a:t>игропластика</a:t>
            </a:r>
            <a:r>
              <a:rPr lang="ru-RU" sz="2100" b="1" dirty="0" smtClean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 Разучивание материала, этюдов, композиций.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Танцевальные игры.</a:t>
            </a:r>
          </a:p>
          <a:p>
            <a:pPr marL="457200" indent="-457200" algn="just">
              <a:buFont typeface="+mj-lt"/>
              <a:buAutoNum type="arabicPeriod" startAt="2"/>
            </a:pPr>
            <a:r>
              <a:rPr lang="ru-RU" sz="2100" b="1" dirty="0" smtClean="0"/>
              <a:t>Поклон.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ru-RU" sz="2100" b="1" dirty="0" smtClean="0"/>
          </a:p>
          <a:p>
            <a:pPr marL="457200" indent="-457200" algn="just">
              <a:buFont typeface="+mj-lt"/>
              <a:buAutoNum type="arabicPeriod" startAt="2"/>
            </a:pPr>
            <a:endParaRPr lang="ru-RU" sz="2100" b="1" dirty="0" smtClean="0"/>
          </a:p>
        </p:txBody>
      </p:sp>
      <p:pic>
        <p:nvPicPr>
          <p:cNvPr id="1026" name="Picture 2" descr="C:\Documents and Settings\Администратор\Рабочий стол\Для презентации\children-danc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86" y="4694914"/>
            <a:ext cx="3452814" cy="21630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5689600" cy="18542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3429024" cy="205129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3116"/>
            <a:ext cx="4000496" cy="20359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357694"/>
            <a:ext cx="1714512" cy="231137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357694"/>
            <a:ext cx="1890648" cy="227328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357694"/>
            <a:ext cx="1700198" cy="227765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595</Words>
  <Application>Microsoft Office PowerPoint</Application>
  <PresentationFormat>Экран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 Направления работы в рамках эстетического воспитания </vt:lpstr>
      <vt:lpstr>Слайд 6</vt:lpstr>
      <vt:lpstr>Слайд 7</vt:lpstr>
      <vt:lpstr>Слайд 8</vt:lpstr>
      <vt:lpstr>Слайд 9</vt:lpstr>
      <vt:lpstr>Методы и приемы в организации образовательной деятельности</vt:lpstr>
      <vt:lpstr>Слайд 11</vt:lpstr>
      <vt:lpstr> Наши достижения 1. Танцы, утренники, праздники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Zver</cp:lastModifiedBy>
  <cp:revision>207</cp:revision>
  <dcterms:created xsi:type="dcterms:W3CDTF">2013-08-25T13:41:46Z</dcterms:created>
  <dcterms:modified xsi:type="dcterms:W3CDTF">2013-12-01T11:46:18Z</dcterms:modified>
</cp:coreProperties>
</file>