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84" r:id="rId4"/>
    <p:sldId id="275" r:id="rId5"/>
    <p:sldId id="276" r:id="rId6"/>
    <p:sldId id="277" r:id="rId7"/>
    <p:sldId id="268" r:id="rId8"/>
    <p:sldId id="280" r:id="rId9"/>
    <p:sldId id="28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Государственное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бюджетное дошкольное  образовательное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учреждение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                 детский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сад №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83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 Калининского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района Санкт - Петербурга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«Развитие мелкой моторики как основа формирования речи детей раннего возраста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</a:rPr>
              <a:t>»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286124"/>
            <a:ext cx="4248472" cy="321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507207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Выполнила  воспитатель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Туленинова</a:t>
            </a:r>
            <a:r>
              <a:rPr lang="ru-RU" b="1" dirty="0" smtClean="0">
                <a:solidFill>
                  <a:srgbClr val="C00000"/>
                </a:solidFill>
              </a:rPr>
              <a:t> Ольга Константиновна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6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10847"/>
            <a:ext cx="8136904" cy="1499974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Спасибо за внимание</a:t>
            </a:r>
            <a:r>
              <a:rPr lang="ru-RU" sz="40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!</a:t>
            </a:r>
            <a:endParaRPr lang="ru-RU" sz="4000" dirty="0">
              <a:ln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4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Мелкая моторика — </a:t>
            </a:r>
            <a:r>
              <a:rPr lang="ru-RU" sz="3600" b="1" dirty="0" smtClean="0">
                <a:solidFill>
                  <a:srgbClr val="002060"/>
                </a:solidFill>
              </a:rPr>
              <a:t>это тонкие и точные движения кистей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и пальцев рук.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64" y="1916357"/>
            <a:ext cx="7776864" cy="465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65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67544" y="230349"/>
            <a:ext cx="50405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Значение игр для          развития мелкой моторики: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Способствует  развитию подвижности пальцев и кистей рук.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Учат малышей ориентироваться в цветовой гамме.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Дают понятие о величине.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Подготавливают почву для последующего формирования  речи.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92696"/>
            <a:ext cx="345638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09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284" y="223456"/>
            <a:ext cx="379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</a:rPr>
              <a:t>Актуальность</a:t>
            </a:r>
            <a:endParaRPr lang="ru-RU" sz="4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</a:rPr>
              <a:t>Актуальность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моей работы заключается в том, что целенаправленная и систематическая работа по развитию мелкой моторики у детей раннего возраста способствует формированию интеллектуальных способностей, речевой деятельности, а самое главное, сохранению психического и физического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8470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5417"/>
            <a:ext cx="856895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</a:rPr>
              <a:t>Цель работы</a:t>
            </a:r>
            <a:r>
              <a:rPr lang="ru-RU" sz="2400" b="1" i="1" dirty="0">
                <a:solidFill>
                  <a:srgbClr val="C00000"/>
                </a:solidFill>
              </a:rPr>
              <a:t>:</a:t>
            </a:r>
            <a:r>
              <a:rPr lang="ru-RU" sz="2400" b="1" dirty="0">
                <a:solidFill>
                  <a:srgbClr val="C00000"/>
                </a:solidFill>
              </a:rPr>
              <a:t> развитие мелкой моторики у детей раннего возраста посредством дидактических игр и игрушек.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Для решения этой цели я поставила перед собой следующие </a:t>
            </a:r>
            <a:r>
              <a:rPr lang="ru-RU" sz="2800" b="1" i="1" u="sng" dirty="0">
                <a:solidFill>
                  <a:srgbClr val="C00000"/>
                </a:solidFill>
              </a:rPr>
              <a:t>задачи</a:t>
            </a:r>
            <a:r>
              <a:rPr lang="ru-RU" sz="2400" b="1" i="1" u="sng" dirty="0">
                <a:solidFill>
                  <a:srgbClr val="C00000"/>
                </a:solidFill>
              </a:rPr>
              <a:t>: </a:t>
            </a:r>
            <a:endParaRPr lang="ru-RU" sz="24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Совершенствовать развивающую предметно – </a:t>
            </a:r>
            <a:r>
              <a:rPr lang="ru-RU" sz="2400" b="1" dirty="0" smtClean="0">
                <a:solidFill>
                  <a:srgbClr val="C00000"/>
                </a:solidFill>
              </a:rPr>
              <a:t>пространственную среду </a:t>
            </a:r>
            <a:r>
              <a:rPr lang="ru-RU" sz="2400" b="1" dirty="0">
                <a:solidFill>
                  <a:srgbClr val="C00000"/>
                </a:solidFill>
              </a:rPr>
              <a:t>группы для развития мелкой </a:t>
            </a:r>
            <a:r>
              <a:rPr lang="ru-RU" sz="2400" b="1" dirty="0" smtClean="0">
                <a:solidFill>
                  <a:srgbClr val="C00000"/>
                </a:solidFill>
              </a:rPr>
              <a:t>моторики</a:t>
            </a:r>
            <a:endParaRPr lang="ru-RU" sz="24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азвивать </a:t>
            </a:r>
            <a:r>
              <a:rPr lang="ru-RU" sz="2400" b="1" dirty="0">
                <a:solidFill>
                  <a:srgbClr val="C00000"/>
                </a:solidFill>
              </a:rPr>
              <a:t>мелкую моторику пальцев рук у детей раннего возраста посредством дидактических игр и </a:t>
            </a:r>
            <a:r>
              <a:rPr lang="ru-RU" sz="2400" b="1" dirty="0" smtClean="0">
                <a:solidFill>
                  <a:srgbClr val="C00000"/>
                </a:solidFill>
              </a:rPr>
              <a:t>игрушек</a:t>
            </a:r>
            <a:endParaRPr lang="ru-RU" sz="24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Развивать тактильную чувствительность рук детей. </a:t>
            </a:r>
          </a:p>
          <a:p>
            <a:r>
              <a:rPr lang="ru-RU" sz="2400" b="1" u="sng" dirty="0">
                <a:solidFill>
                  <a:srgbClr val="C00000"/>
                </a:solidFill>
              </a:rPr>
              <a:t>Предполагаемый результат: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Усовершенствованная развивающа</a:t>
            </a:r>
            <a:r>
              <a:rPr lang="ru-RU" sz="2400" b="1" dirty="0">
                <a:solidFill>
                  <a:srgbClr val="C00000"/>
                </a:solidFill>
              </a:rPr>
              <a:t>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предметно – </a:t>
            </a:r>
            <a:r>
              <a:rPr lang="ru-RU" sz="2400" b="1" dirty="0" smtClean="0">
                <a:solidFill>
                  <a:srgbClr val="C00000"/>
                </a:solidFill>
              </a:rPr>
              <a:t>пространственная </a:t>
            </a:r>
            <a:r>
              <a:rPr lang="ru-RU" sz="2400" b="1" dirty="0">
                <a:solidFill>
                  <a:srgbClr val="C00000"/>
                </a:solidFill>
              </a:rPr>
              <a:t>среда;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 Положительная динамика развития мелкой моторики у каждого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5030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ru-RU" sz="3200" b="1" i="1" u="sng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Принципы</a:t>
            </a:r>
          </a:p>
          <a:p>
            <a:pPr algn="ctr"/>
            <a:endParaRPr lang="ru-RU" sz="32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  <a:p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Чтобы сформировать у детей определенную систему знаний по данной теме необходимо использование следующих 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принципов:</a:t>
            </a:r>
          </a:p>
          <a:p>
            <a:pPr marL="457200" indent="-457200"/>
            <a:endParaRPr lang="ru-RU" sz="3200" b="1" i="1" dirty="0" smtClean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Доступность </a:t>
            </a:r>
            <a:r>
              <a:rPr lang="ru-RU" sz="3200" b="1" i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и </a:t>
            </a:r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индивидуальность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Последовательность </a:t>
            </a:r>
            <a:r>
              <a:rPr lang="ru-RU" sz="3200" b="1" i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и </a:t>
            </a:r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систематичность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Наглядность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Связь </a:t>
            </a:r>
            <a:r>
              <a:rPr lang="ru-RU" sz="3200" b="1" i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с жизненным опытом.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</a:rPr>
              <a:t>Методы и </a:t>
            </a: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приемы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подобранные методы и приемы обучения, способствуют развитию мелкой моторики у малышей.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Во время проведения дидактических игр 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игр с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игрушками  использую следующие </a:t>
            </a:r>
            <a:r>
              <a:rPr lang="ru-RU" sz="3200" b="1" i="1">
                <a:solidFill>
                  <a:schemeClr val="accent2">
                    <a:lumMod val="75000"/>
                  </a:schemeClr>
                </a:solidFill>
              </a:rPr>
              <a:t>методы</a:t>
            </a:r>
            <a:r>
              <a:rPr lang="ru-RU" sz="3200" b="1" i="1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ловесный   метод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аглядно-действенный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метод 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практический метод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гровой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метод.</a:t>
            </a:r>
          </a:p>
        </p:txBody>
      </p:sp>
    </p:spTree>
    <p:extLst>
      <p:ext uri="{BB962C8B-B14F-4D97-AF65-F5344CB8AC3E}">
        <p14:creationId xmlns:p14="http://schemas.microsoft.com/office/powerpoint/2010/main" xmlns="" val="6901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041" y="203109"/>
            <a:ext cx="7649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Развивающая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предметно-пространственная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среда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41" y="1839240"/>
            <a:ext cx="7466351" cy="48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60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16858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</a:rPr>
              <a:t>Центр «Песок и вода»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5293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24744"/>
            <a:ext cx="47880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64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288</TotalTime>
  <Words>268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Звезда</dc:creator>
  <cp:lastModifiedBy>Андрей</cp:lastModifiedBy>
  <cp:revision>32</cp:revision>
  <dcterms:created xsi:type="dcterms:W3CDTF">2015-01-26T16:01:13Z</dcterms:created>
  <dcterms:modified xsi:type="dcterms:W3CDTF">2015-03-02T10:05:30Z</dcterms:modified>
</cp:coreProperties>
</file>