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E28726-3743-4D02-8FEF-DB55F79FA8C0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85759B-D6FD-44AB-86AE-F29B756C5DB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ГБДОУ д/с №39 общеразвивающего вида с приоритетным осуществление деятельности по физическому развитию детей Красносельского района Санкт-Петербурга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800" dirty="0" smtClean="0"/>
              <a:t>Презентация </a:t>
            </a:r>
          </a:p>
          <a:p>
            <a:r>
              <a:rPr lang="ru-RU" sz="3800" dirty="0" smtClean="0">
                <a:solidFill>
                  <a:srgbClr val="FFFF00"/>
                </a:solidFill>
              </a:rPr>
              <a:t>« Здоровый образ жизни в  семье-залог здоровья ребёнка»</a:t>
            </a:r>
          </a:p>
          <a:p>
            <a:r>
              <a:rPr lang="ru-RU" sz="2600" dirty="0" smtClean="0"/>
              <a:t>Подготовила в-ль старшей гр. №3 </a:t>
            </a:r>
          </a:p>
          <a:p>
            <a:r>
              <a:rPr lang="ru-RU" sz="2600" dirty="0" smtClean="0"/>
              <a:t>Голубева Валентина Петровна.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07520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Цикл коллективных консультаций для родителей.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00B050"/>
                </a:solidFill>
              </a:rPr>
              <a:t>Цель: Включить повышение уровня педагогических знаний и умений родителей, помочь родителям в семейном воспитании для создания необходимых условий здоровье сберегающего воспитания детей; взаимодействовать с родителями по развитию и оздоровлению воспитанников.</a:t>
            </a:r>
            <a:endParaRPr lang="ru-RU" sz="28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1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задачи.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Повысить общую педагогическую культуру родителей и культуру здоровья.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Пропагандировать здоровый образ жизни.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Изучить и обобщить положительный опыт семейного воспитания по здоровье сбережению.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Просветить родителей в области педагогики, детской психологии, здоровье сбережения.</a:t>
            </a:r>
          </a:p>
          <a:p>
            <a:pPr marL="0" indent="0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75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Слагаемые здоровья детей.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Семья определяет отношения детей к физическим упражнениям, их интерес к спорту, активность и инициативность. Этому способствует близкое эмоциональное общение детей и взрослых в разных ситуациях. Личный пример родителей, совместные физкультурные занятия, здоровый образ жизни-главные составляющие успеха физического воспитания в семье. Здоровый образ жизни-это способ жизнедеятельности сохранения и укрепления здоровья людей. Воспитать ребёнка здоровым- это значит с самого раннего детства научить его вести здоровый образ жизни.</a:t>
            </a: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Users\sefasefas\AppData\Local\Microsoft\Windows\INetCache\IE\X3KRRXSW\MC9003981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5387066"/>
            <a:ext cx="1420237" cy="147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63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Утренняя гимнастика.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340768"/>
            <a:ext cx="7408333" cy="4857403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Утренняя гимнастика благотворно действует на весь организм ребёнка, оказывает большое оздоровительное и воспитательное влияние. Как правило дети охотно занимаются утренней гимнастикой вместе с родителями, главное –контролировать интенсивность нагрузки с учётом возраста и физического развития малыша, разнообразить используемые упражнения. Во время упражнений следить за дыханием, оно должно быть ровное, глубокое, и спокойное, делая глубокий выдох. Утренняя гимнастика не только пробуждает организм, но и оказывает определённый тренирующий эффект. После зарядки можно предложить водные процедуры.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4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Безобидные сладости.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>Сладкое с незапамятных времён неизменно служило синонимом приятного и во многом недопустимого. Уже с самого рождения мы приучаем детей к неумеренной сладкой жизни, даём грудничкам подслащённые смеси и каши. А потом удивляемся почему ребёнок выплёвывает овощные и фруктовые соки. Именно с этого времени дети начинают жаловаться на недомогания, а врачи говорят, что он сильно вырос. Внутренние органы, мышцы не успевают угнаться за ростом тела. В это время у детей определяются физиологические шумы в сердце. Необходимо регулярное посещение врача, но родителям не стоит паниковать. Как определить, ребёнок по росту будет в маму или в папу? Рост ребёнка зависит от роста обоих родителей.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759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Проблема детского ожирения.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85000" lnSpcReduction="10000"/>
          </a:bodyPr>
          <a:lstStyle/>
          <a:p>
            <a:r>
              <a:rPr lang="ru-RU" sz="2600" dirty="0" smtClean="0">
                <a:solidFill>
                  <a:srgbClr val="00B050"/>
                </a:solidFill>
              </a:rPr>
              <a:t>Детское ожирение развивается в результате сложного взаимодействия диетических, психологических, наследственных и физиологических факторов.</a:t>
            </a:r>
          </a:p>
          <a:p>
            <a:r>
              <a:rPr lang="ru-RU" sz="2600" dirty="0" smtClean="0">
                <a:solidFill>
                  <a:srgbClr val="00B050"/>
                </a:solidFill>
              </a:rPr>
              <a:t>Лечение детского ожирения:</a:t>
            </a:r>
          </a:p>
          <a:p>
            <a:r>
              <a:rPr lang="ru-RU" sz="2600" dirty="0" smtClean="0">
                <a:solidFill>
                  <a:srgbClr val="00B050"/>
                </a:solidFill>
              </a:rPr>
              <a:t>Физическая активность, программа тренировок.</a:t>
            </a:r>
          </a:p>
          <a:p>
            <a:r>
              <a:rPr lang="ru-RU" sz="2600" dirty="0" smtClean="0">
                <a:solidFill>
                  <a:srgbClr val="00B050"/>
                </a:solidFill>
              </a:rPr>
              <a:t>Питание и диета. Детям не рекомендуется голодать или ограничивать потребление калорий, это может вызвать стресс. Сбалансированная диета с ограниченным потреблением калорий успешно применяется для лечения ожирения. А также диета в сочетании с фитнесом = эффективная стратегия лечения ожирения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5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Вывод.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Autofit/>
          </a:bodyPr>
          <a:lstStyle/>
          <a:p>
            <a:r>
              <a:rPr lang="ru-RU" sz="2400" u="sng" dirty="0" smtClean="0">
                <a:solidFill>
                  <a:srgbClr val="00B050"/>
                </a:solidFill>
              </a:rPr>
              <a:t>Что должны сделать взрослые, чтобы каждый день жизни ребёнка стал началом в укреплении его здоровья? Велика роль примера самих родителей и старших членов семьи. Если взрослые регулярно занимаются физической культурой и спортом, соблюдают режим, правила гигиены и закаливания, то дети глядя на них, систематически будут делать утреннюю зарядку, заниматься физическими упражнениями и спортивными играми. Для этого родителям надо хорошо ознакомиться с комплексом упражнений, которые дети выполняют в детском саду. Тогда мы добьёмся более высоких результатов в физическом развитии наших детей</a:t>
            </a:r>
            <a:endParaRPr lang="ru-RU" sz="2400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66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570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ГБДОУ д/с №39 общеразвивающего вида с приоритетным осуществление деятельности по физическому развитию детей Красносельского района Санкт-Петербурга </vt:lpstr>
      <vt:lpstr>Цикл коллективных консультаций для родителей.</vt:lpstr>
      <vt:lpstr>Основные задачи.</vt:lpstr>
      <vt:lpstr>Слагаемые здоровья детей.</vt:lpstr>
      <vt:lpstr>Утренняя гимнастика.</vt:lpstr>
      <vt:lpstr>Безобидные сладости.</vt:lpstr>
      <vt:lpstr>Проблема детского ожирения.</vt:lpstr>
      <vt:lpstr>Вывод.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 семьи-залог здоровья ребёнка.</dc:title>
  <dc:creator>sefasefas</dc:creator>
  <cp:lastModifiedBy>sefasefas</cp:lastModifiedBy>
  <cp:revision>13</cp:revision>
  <dcterms:created xsi:type="dcterms:W3CDTF">2014-12-04T18:54:10Z</dcterms:created>
  <dcterms:modified xsi:type="dcterms:W3CDTF">2014-12-04T21:01:31Z</dcterms:modified>
</cp:coreProperties>
</file>