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8" r:id="rId9"/>
    <p:sldId id="262" r:id="rId10"/>
    <p:sldId id="263" r:id="rId11"/>
    <p:sldId id="264" r:id="rId12"/>
    <p:sldId id="265" r:id="rId13"/>
    <p:sldId id="266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" name="chimes.wav"/>
          </p:stSnd>
        </p:sndAc>
      </p:transition>
    </mc:Choice>
    <mc:Fallback>
      <p:transition spd="slow">
        <p:fade/>
        <p:sndAc>
          <p:stSnd>
            <p:snd r:embed="rId1" name="chimes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20.06.2014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13" name="chimes.wav"/>
          </p:stSnd>
        </p:sndAc>
      </p:transition>
    </mc:Choice>
    <mc:Fallback>
      <p:transition spd="slow">
        <p:fade/>
        <p:sndAc>
          <p:stSnd>
            <p:snd r:embed="rId13" name="chimes.wav"/>
          </p:stSnd>
        </p:sndAc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a3vlym2i259wfx1qnpxi5ms2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" y="2521924"/>
            <a:ext cx="4279641" cy="433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8784976" cy="233328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Артикуляционная гимнастика (звук Р)</a:t>
            </a:r>
            <a:endParaRPr lang="ru-RU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4367825"/>
            <a:ext cx="3888432" cy="93610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 учитель – логопед МДОУ «Детский сад № 217»</a:t>
            </a:r>
            <a:r>
              <a:rPr lang="ru-RU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Журавская О. В.</a:t>
            </a:r>
          </a:p>
        </p:txBody>
      </p:sp>
    </p:spTree>
    <p:extLst>
      <p:ext uri="{BB962C8B-B14F-4D97-AF65-F5344CB8AC3E}">
        <p14:creationId xmlns:p14="http://schemas.microsoft.com/office/powerpoint/2010/main" val="3773884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4581128"/>
            <a:ext cx="5256583" cy="154503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рот. Присосать язык к нёбу.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отличие от упражнения «Лошадка» язык не должен отрываться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нёба. Держать язык 15 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«Грибок»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user\Desktop\p42_gribo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00807"/>
            <a:ext cx="4032448" cy="278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podosinovik-krasnyj-0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02570"/>
            <a:ext cx="3484612" cy="4101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86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4365104"/>
            <a:ext cx="4896543" cy="216023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Раскрыть рот. Присосать язык к нёбу. Не отрывая язык от нёба, сильно оттягивать вниз нижнюю челюсть. Проделать 15 раз. В отличие от упражнения «Лошадка» язык не должен отрываться от нёба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«Гармошка»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user\Desktop\p42_gribok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0313"/>
            <a:ext cx="3744416" cy="2532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images (3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2998943"/>
            <a:ext cx="3664818" cy="3616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79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5085183"/>
            <a:ext cx="4752527" cy="104097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Улыбнуться, открыть рот и «погладить» кончиком языка нёбо вперёд – назад.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«Маляр»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3" name="Picture 3" descr="C:\Users\user\Desktop\3964401_43272nothumb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30" y="2276872"/>
            <a:ext cx="3447593" cy="4450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user\Desktop\p42_malya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4104456" cy="30582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61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внимание!!!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user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5" y="1521457"/>
            <a:ext cx="5036218" cy="53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Users\user\Desktop\article16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5623" y="1521457"/>
            <a:ext cx="4088377" cy="533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98940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4509120"/>
            <a:ext cx="5760640" cy="1617042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Широкий язык высунуть, расслабить, положить на нижнюю губу. Следить, чтобы язык не дрожал. Держать 10 — 15 с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«Лопаточка»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user\Desktop\Artikulyatsionnaya-gimnastika-dlya-malyishey444_cr-300x2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598" y="1844824"/>
            <a:ext cx="323560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lopata_shtikovaja_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2755751" cy="2755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87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5" y="4445112"/>
            <a:ext cx="4894788" cy="226397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Немного приоткрыть рот, спокойно положить язык на нижнюю губу и прикусывать его губами, произнося ля-ля-ля, удерживать язык в свободном положении при открытом рте. Упражнение повторять на счёт 1-5-10 (зубами та-та-та).</a:t>
            </a:r>
            <a:endParaRPr lang="ru-RU" sz="20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«Наказать непослушный язычок»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user\Desktop\5986_html_6bec3b4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44823"/>
            <a:ext cx="2808312" cy="26002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user\Desktop\images (4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92" y="3789040"/>
            <a:ext cx="4015576" cy="2930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2718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4437113"/>
            <a:ext cx="5472607" cy="1944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Высунуть узкий язык. Тянуться языком попеременно то к носу, то к подбородку. Рот при этом не закрывать. Упражнение проводится под счет логопеда 10 — 15 раз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«Качели»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user\Desktop\Artikulyatsionnaya-gimnastika-dlya-malyishey3i-300x2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337857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Ae-Of-A-Li-Swin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68312"/>
            <a:ext cx="3435815" cy="408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77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4581128"/>
            <a:ext cx="4968552" cy="18722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Высунуть узкий язык. Тянуться языком попеременно то к правому уху, то к левому. Двигать языком из угла рта в медленном темпе под счет логопеда. Проделать 15 — 20 раз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«Часики»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user\Desktop\0007-003-Artikuljatsionnoe-uprazhnenie-CHasik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28083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user\Desktop\10788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284984"/>
            <a:ext cx="3461370" cy="3461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1309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5013175"/>
            <a:ext cx="4752528" cy="14401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Высунуть широкий язык, облизать верхнюю губу и убрать язык в глубь рта. Повторить 15 раз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«Вкусное варенье»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3" name="Picture 3" descr="C:\Users\user\Desktop\p42_vkusnoevaren-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1844824"/>
            <a:ext cx="362584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2992" y="3356992"/>
            <a:ext cx="3501008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8531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5157191"/>
            <a:ext cx="4824536" cy="968971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Облизать верхние и нижние зубы.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Повторить 15 раз</a:t>
            </a:r>
          </a:p>
          <a:p>
            <a:pPr marL="0" indent="0"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«Почистим зубы»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user\Desktop\images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437490"/>
            <a:ext cx="3405361" cy="327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chistimverhniezub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44823"/>
            <a:ext cx="3053843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9128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8640960" cy="1617043"/>
          </a:xfrm>
        </p:spPr>
        <p:txBody>
          <a:bodyPr>
            <a:normAutofit/>
          </a:bodyPr>
          <a:lstStyle/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latin typeface="Times New Roman"/>
                <a:ea typeface="Times New Roman"/>
              </a:rPr>
              <a:t>Вытянуть губы вперёд трубочкой и длительно дуть на ватный шарик (лежит на столе перед ребёнком), загоняя его между двумя кубиками</a:t>
            </a:r>
            <a:r>
              <a:rPr lang="ru-RU" dirty="0" smtClean="0">
                <a:latin typeface="Times New Roman"/>
                <a:ea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«Загнать мяч в ворота»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Picture 4" descr="C:\Users\user\Desktop\Мяч и ворота_1_medium_13930836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501008"/>
            <a:ext cx="5621671" cy="332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2355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4941167"/>
            <a:ext cx="4968552" cy="1184995"/>
          </a:xfrm>
        </p:spPr>
        <p:txBody>
          <a:bodyPr/>
          <a:lstStyle/>
          <a:p>
            <a:pPr marL="0" indent="0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Присосать язык к нёбу, щелкнуть языком.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«Лошадка»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user\Desktop\p42_loshadka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44824"/>
            <a:ext cx="388196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иппот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17032"/>
            <a:ext cx="4046195" cy="3034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95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  <p:sndAc>
          <p:stSnd>
            <p:snd r:embed="rId2" name="chimes.wav"/>
          </p:stSnd>
        </p:sndAc>
      </p:transition>
    </mc:Choice>
    <mc:Fallback>
      <p:transition spd="slow">
        <p:fade/>
        <p:sndAc>
          <p:stSnd>
            <p:snd r:embed="rId2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72</TotalTime>
  <Words>325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Артикуляционная гимнастика (звук Р)</vt:lpstr>
      <vt:lpstr>«Лопаточка»</vt:lpstr>
      <vt:lpstr>«Наказать непослушный язычок»</vt:lpstr>
      <vt:lpstr>«Качели»</vt:lpstr>
      <vt:lpstr>«Часики»</vt:lpstr>
      <vt:lpstr>«Вкусное варенье»</vt:lpstr>
      <vt:lpstr>«Почистим зубы»</vt:lpstr>
      <vt:lpstr>«Загнать мяч в ворота»</vt:lpstr>
      <vt:lpstr>«Лошадка»</vt:lpstr>
      <vt:lpstr>«Грибок»</vt:lpstr>
      <vt:lpstr>«Гармошка»</vt:lpstr>
      <vt:lpstr>«Маляр»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Артикуляционная гимнастика для звука Р</dc:title>
  <dc:creator>Ольга</dc:creator>
  <cp:lastModifiedBy>user</cp:lastModifiedBy>
  <cp:revision>8</cp:revision>
  <dcterms:created xsi:type="dcterms:W3CDTF">2014-06-20T08:08:18Z</dcterms:created>
  <dcterms:modified xsi:type="dcterms:W3CDTF">2014-06-20T09:31:02Z</dcterms:modified>
</cp:coreProperties>
</file>