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2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63525" y="3922713"/>
            <a:ext cx="7386638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7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audio" Target="../media/audio1.wav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7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2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2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fld id="{5B106E36-FD25-4E2D-B0AA-010F637433A0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spd="med">
    <p:dissolve/>
    <p:sndAc>
      <p:stSnd>
        <p:snd r:embed="rId23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2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Blip>
          <a:blip r:embed="rId2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Blip>
          <a:blip r:embed="rId2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000125"/>
            <a:ext cx="6400800" cy="4929188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«По дорожкам к теремку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6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разработка образовательной деятельности с использованием игровых технологий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ГБДОУ №18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Андреева Елена Викторовна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77125" cy="200024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/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"По дорожкам к теремку".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 формировать умение отгадывать загадки по сказке, развивать  интеллектуальные качества личности,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память,зрительное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внимание,связную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речь,обогащать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знания об окружающем.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Ход игры: Дети рассматривают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героев,вспоминают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название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сказки,последовательность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появления героев. Затем воспитатель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спрашивает,что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умеют делать эти звери и загадывает о них загадки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Содержимое 3" descr="игры 0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2071678"/>
            <a:ext cx="5993870" cy="4497387"/>
          </a:xfrm>
        </p:spPr>
      </p:pic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Другая 2">
      <a:dk1>
        <a:srgbClr val="000000"/>
      </a:dk1>
      <a:lt1>
        <a:srgbClr val="FFE599"/>
      </a:lt1>
      <a:dk2>
        <a:srgbClr val="30605A"/>
      </a:dk2>
      <a:lt2>
        <a:srgbClr val="15331E"/>
      </a:lt2>
      <a:accent1>
        <a:srgbClr val="FFC000"/>
      </a:accent1>
      <a:accent2>
        <a:srgbClr val="FFFF00"/>
      </a:accent2>
      <a:accent3>
        <a:srgbClr val="FFC000"/>
      </a:accent3>
      <a:accent4>
        <a:srgbClr val="A0A049"/>
      </a:accent4>
      <a:accent5>
        <a:srgbClr val="FFC000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0</TotalTime>
  <Words>21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Тема3</vt:lpstr>
      <vt:lpstr>Слайд 1</vt:lpstr>
      <vt:lpstr> "По дорожкам к теремку". Задачи: формировать умение отгадывать загадки по сказке, развивать  интеллектуальные качества личности, память,зрительное внимание,связную речь,обогащать знания об окружающем. Ход игры: Дети рассматривают героев,вспоминают название сказки,последовательность появления героев. Затем воспитатель спрашивает,что умеют делать эти звери и загадывает о них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Emachnis</dc:creator>
  <cp:lastModifiedBy>Emachnis</cp:lastModifiedBy>
  <cp:revision>1</cp:revision>
  <dcterms:created xsi:type="dcterms:W3CDTF">2013-12-01T11:50:58Z</dcterms:created>
  <dcterms:modified xsi:type="dcterms:W3CDTF">2013-12-01T11:55:11Z</dcterms:modified>
</cp:coreProperties>
</file>