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audio" Target="../media/audio1.wav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2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2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spd="med">
    <p:dissolve/>
    <p:sndAc>
      <p:stSnd>
        <p:snd r:embed="rId2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2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2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00125"/>
            <a:ext cx="6400800" cy="49291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Разложи по порядку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Учебно-методическое пособие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детей 4 – 5 лет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ГБДОУ №18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Андреева Елена Викторовна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477125" cy="1928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"Разложи по порядку"(по сказке "Гуси-лебеди").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формировать умение рассказывать сказку с опорой на сюжетные картинки, разложенные по порядку; развивать любознательность, активность, общие учебные навыки,  зрительное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внимание,память,связную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речь. Воспитывать умение следить за ходом действия.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Ход: Дети рассматривают сюжетные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картинки,вспоминают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название сказки. Воспитатель предлагает приложить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цифры,согласно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последовательности сюжета. затем дети пересказывают сказку по отрывкам.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Содержимое 3" descr="игры 0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2143116"/>
            <a:ext cx="5993870" cy="4497387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Другая 2">
      <a:dk1>
        <a:srgbClr val="000000"/>
      </a:dk1>
      <a:lt1>
        <a:srgbClr val="FFE599"/>
      </a:lt1>
      <a:dk2>
        <a:srgbClr val="30605A"/>
      </a:dk2>
      <a:lt2>
        <a:srgbClr val="15331E"/>
      </a:lt2>
      <a:accent1>
        <a:srgbClr val="FFC000"/>
      </a:accent1>
      <a:accent2>
        <a:srgbClr val="FFFF00"/>
      </a:accent2>
      <a:accent3>
        <a:srgbClr val="FFC000"/>
      </a:accent3>
      <a:accent4>
        <a:srgbClr val="A0A049"/>
      </a:accent4>
      <a:accent5>
        <a:srgbClr val="FFC000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0</TotalTime>
  <Words>30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Тема3</vt:lpstr>
      <vt:lpstr>Слайд 1</vt:lpstr>
      <vt:lpstr>"Разложи по порядку"(по сказке "Гуси-лебеди"). Задачи: формировать умение рассказывать сказку с опорой на сюжетные картинки, разложенные по порядку; развивать любознательность, активность, общие учебные навыки,  зрительное внимание,память,связную речь. Воспитывать умение следить за ходом действия. Ход: Дети рассматривают сюжетные картинки,вспоминают название сказки. Воспитатель предлагает приложить цифры,согласно последовательности сюжета. затем дети пересказывают сказку по отрывкам.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Emachnis</dc:creator>
  <cp:lastModifiedBy>Emachnis</cp:lastModifiedBy>
  <cp:revision>1</cp:revision>
  <dcterms:created xsi:type="dcterms:W3CDTF">2013-12-01T11:55:28Z</dcterms:created>
  <dcterms:modified xsi:type="dcterms:W3CDTF">2013-12-01T11:57:44Z</dcterms:modified>
</cp:coreProperties>
</file>