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7" r:id="rId3"/>
    <p:sldId id="269" r:id="rId4"/>
    <p:sldId id="26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8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2413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Приклеиваем.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Излишки волы сливаем. Дальше очень удобно примерить местоположение рисунка к декорируемой поверхности. Затем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аккуратно прикладываем салфетку вместе с файликом к поверхности.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10509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412776"/>
            <a:ext cx="6768752" cy="5076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144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Убираем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файл. И ещё раз прокрасим лаком или разведённым клеем ПВА.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10509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980728"/>
            <a:ext cx="7020272" cy="5265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24136"/>
          </a:xfrm>
        </p:spPr>
        <p:txBody>
          <a:bodyPr>
            <a:noAutofit/>
          </a:bodyPr>
          <a:lstStyle/>
          <a:p>
            <a:pPr fontAlgn="base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7.  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Возьмем акриловые краски и выберем цвет фона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основная часть работы будет сделана, отправим дощечку на просыхание.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10509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124744"/>
            <a:ext cx="7368818" cy="5526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144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Выделим основные части специальным гелем для 3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декупажа. И после просушки покрываем лаком.</a:t>
            </a:r>
            <a:endParaRPr lang="ru-RU" sz="1800" dirty="0"/>
          </a:p>
        </p:txBody>
      </p:sp>
      <p:pic>
        <p:nvPicPr>
          <p:cNvPr id="3" name="Рисунок 2" descr="P10509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412776"/>
            <a:ext cx="7128792" cy="5346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270</TotalTime>
  <Words>39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Начальная</vt:lpstr>
      <vt:lpstr>5. Приклеиваем. Излишки волы сливаем. Дальше очень удобно примерить местоположение рисунка к декорируемой поверхности. Затем аккуратно прикладываем салфетку вместе с файликом к поверхности. </vt:lpstr>
      <vt:lpstr>6. Убираем файл. И ещё раз прокрасим лаком или разведённым клеем ПВА. </vt:lpstr>
      <vt:lpstr>7.  Возьмем акриловые краски и выберем цвет фона.  Когда основная часть работы будет сделана, отправим дощечку на просыхание. </vt:lpstr>
      <vt:lpstr>9. Выделим основные части специальным гелем для 3D декупажа. И после просушки покрываем лаком.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28</cp:revision>
  <dcterms:created xsi:type="dcterms:W3CDTF">2014-02-25T20:43:45Z</dcterms:created>
  <dcterms:modified xsi:type="dcterms:W3CDTF">2014-04-16T20:54:46Z</dcterms:modified>
</cp:coreProperties>
</file>