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69" r:id="rId18"/>
    <p:sldId id="270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0660A-8524-470F-9DDE-7F60E81C108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43D4B-68CC-471A-AB6C-02A4728B5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3D4B-68CC-471A-AB6C-02A4728B53C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3D4B-68CC-471A-AB6C-02A4728B53C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E33FE-6089-43D2-B318-EC795CD421B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28D98-593B-447E-B568-C2A83C0AB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E33FE-6089-43D2-B318-EC795CD421B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28D98-593B-447E-B568-C2A83C0AB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E33FE-6089-43D2-B318-EC795CD421B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28D98-593B-447E-B568-C2A83C0AB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E33FE-6089-43D2-B318-EC795CD421B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28D98-593B-447E-B568-C2A83C0AB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E33FE-6089-43D2-B318-EC795CD421B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28D98-593B-447E-B568-C2A83C0AB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E33FE-6089-43D2-B318-EC795CD421B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28D98-593B-447E-B568-C2A83C0AB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E33FE-6089-43D2-B318-EC795CD421B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28D98-593B-447E-B568-C2A83C0AB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E33FE-6089-43D2-B318-EC795CD421B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28D98-593B-447E-B568-C2A83C0AB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E33FE-6089-43D2-B318-EC795CD421B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28D98-593B-447E-B568-C2A83C0AB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E33FE-6089-43D2-B318-EC795CD421B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28D98-593B-447E-B568-C2A83C0AB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0BE33FE-6089-43D2-B318-EC795CD421B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6D28D98-593B-447E-B568-C2A83C0AB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BE33FE-6089-43D2-B318-EC795CD421B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6D28D98-593B-447E-B568-C2A83C0AB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иту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</a:t>
            </a:r>
            <a:r>
              <a:rPr lang="ru-RU" dirty="0" smtClean="0"/>
              <a:t>ст. </a:t>
            </a:r>
            <a:r>
              <a:rPr lang="ru-RU" dirty="0" smtClean="0"/>
              <a:t>воспитатель Крупинина А.А.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мля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мля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емля из космос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решк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428604"/>
            <a:ext cx="5157808" cy="5763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14285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Валентина Терешкова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о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27670" cy="4929222"/>
          </a:xfrm>
          <a:prstGeom prst="rect">
            <a:avLst/>
          </a:prstGeom>
        </p:spPr>
      </p:pic>
      <p:pic>
        <p:nvPicPr>
          <p:cNvPr id="3" name="Рисунок 2" descr="ленов в космос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796" y="3571876"/>
            <a:ext cx="4551204" cy="3286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4285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Леонов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кус спу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786313" cy="4071942"/>
          </a:xfrm>
          <a:prstGeom prst="rect">
            <a:avLst/>
          </a:prstGeom>
        </p:spPr>
      </p:pic>
      <p:pic>
        <p:nvPicPr>
          <p:cNvPr id="3" name="Рисунок 2" descr="искус спут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928934"/>
            <a:ext cx="4357686" cy="392906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кус спут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14942" cy="4929198"/>
          </a:xfrm>
          <a:prstGeom prst="rect">
            <a:avLst/>
          </a:prstGeom>
        </p:spPr>
      </p:pic>
      <p:pic>
        <p:nvPicPr>
          <p:cNvPr id="3" name="Рисунок 2" descr="искус спут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251" y="3500438"/>
            <a:ext cx="4476749" cy="33575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и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и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720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 с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33" y="0"/>
            <a:ext cx="9123467" cy="6873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7950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Солнечная система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ц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08"/>
            <a:ext cx="9144000" cy="6824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7950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ркур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7950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Меркурий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не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431"/>
            <a:ext cx="9144000" cy="6818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7950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Венера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мля и лу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12" y="64886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Земля и Луна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7950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Марс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пит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7950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Юпитер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тур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7950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Сатурн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7950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Уран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пту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12"/>
            <a:ext cx="9144000" cy="6880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7950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Нептун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лакт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681"/>
            <a:ext cx="9144000" cy="69056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ар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7950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Плутон и Харон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ы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488668"/>
            <a:ext cx="4529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Составила: ст. воспитатель Крупинина А.А.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мля на стон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иолк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071678"/>
            <a:ext cx="3869599" cy="4786321"/>
          </a:xfrm>
          <a:prstGeom prst="rect">
            <a:avLst/>
          </a:prstGeom>
        </p:spPr>
      </p:pic>
      <p:pic>
        <p:nvPicPr>
          <p:cNvPr id="3" name="Рисунок 2" descr="корол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0"/>
            <a:ext cx="3929058" cy="4979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7144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К.Э. Циолковский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5008" y="500063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С.П. Королев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рвый спут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9001156" cy="6761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635795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искусственный спутник Земли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ка и стр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024" y="0"/>
            <a:ext cx="9184024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гар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00042"/>
            <a:ext cx="4357718" cy="6081873"/>
          </a:xfrm>
          <a:prstGeom prst="rect">
            <a:avLst/>
          </a:prstGeom>
        </p:spPr>
      </p:pic>
      <p:pic>
        <p:nvPicPr>
          <p:cNvPr id="4" name="Рисунок 3" descr="гагарин перед старт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500042"/>
            <a:ext cx="4357686" cy="607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4285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Ю.А. Гагарин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86380" y="14285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Предстартовая подготовка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раин и корол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500595" cy="3923596"/>
          </a:xfrm>
          <a:prstGeom prst="rect">
            <a:avLst/>
          </a:prstGeom>
        </p:spPr>
      </p:pic>
      <p:pic>
        <p:nvPicPr>
          <p:cNvPr id="3" name="Рисунок 2" descr="старт ракеты Гагар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928802"/>
            <a:ext cx="4076088" cy="4786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428625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С.П. Королев провожает Ю.А. Гагарина в полет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1285860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Старт ракеты «Восток» космодрома Байконур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79</TotalTime>
  <Words>69</Words>
  <Application>Microsoft Office PowerPoint</Application>
  <PresentationFormat>Экран (4:3)</PresentationFormat>
  <Paragraphs>24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</dc:creator>
  <cp:lastModifiedBy> </cp:lastModifiedBy>
  <cp:revision>8</cp:revision>
  <dcterms:created xsi:type="dcterms:W3CDTF">2011-04-08T08:30:03Z</dcterms:created>
  <dcterms:modified xsi:type="dcterms:W3CDTF">2011-10-11T12:08:18Z</dcterms:modified>
</cp:coreProperties>
</file>