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6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170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9786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85852" y="2357430"/>
            <a:ext cx="58275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АДАПТАЦИЯ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РЕБЁНКА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 ДЕТСКОМУ САДУ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Рисунок 6" descr="89855490_large_0066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32" y="0"/>
            <a:ext cx="1714488" cy="17144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29256" y="5715016"/>
            <a:ext cx="3563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ln w="127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5960B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Подготовила: воспитатель </a:t>
            </a:r>
          </a:p>
          <a:p>
            <a:r>
              <a:rPr lang="ru-RU" b="1" cap="all" dirty="0" smtClean="0">
                <a:ln w="127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5960B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МБДОУ «Детский сад № 22»</a:t>
            </a:r>
          </a:p>
          <a:p>
            <a:r>
              <a:rPr lang="ru-RU" b="1" cap="all" dirty="0" smtClean="0">
                <a:ln w="127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5960B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Абдуллина Гузель </a:t>
            </a:r>
            <a:r>
              <a:rPr lang="ru-RU" b="1" cap="all" dirty="0" err="1" smtClean="0">
                <a:ln w="127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5960B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Инкаровна</a:t>
            </a:r>
            <a:endParaRPr lang="ru-RU" b="1" cap="all" dirty="0">
              <a:ln w="12700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5960B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500042"/>
            <a:ext cx="86439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Тяжелая адаптация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(от 2 до 6 месяцев) сопровождается грубым нарушением всех проявлений и реакций ребенка.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снижением аппетита (иногда возникает рвота при кормлении),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резким нарушением сна,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ребенок нередко избегает контактов со сверстниками, пытается уединиться,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отмечается проявление агрессии,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подавленное состояние в течение долгого времени (ребенок плачет, пассивен, иногда происходит волнообразная смена настроения),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обычно видимые изменения происходят в речевой и двигательной активности, возможна временная задержка в психическом развитии,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при тяжелой адаптации, как правило, дети заболевают в течение первых 10 дней и продолжают повторно болеть в течение всего времени привыкания к коллективу сверстников.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1088841"/>
            <a:ext cx="8643998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этап - подготовительный.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Его следует начинать за 1-2 месяца до приема ребенка в детский сад. Задача этого этапа – сформировать такие стереотипы в поведении ребенка, которые помогут ему безболезненно приобщиться к новым для него условиям.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Коррекцию необходимо провести в домашних условиях, и делать это следует постепенно, не торопясь, оберегая нервную систему ребенка от переутомления.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Необходимо обратить внимание на формирование навыков самостоятельности.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Ребенок, умеющий есть, самостоятельно одеваться и раздеваться, в детском саду не будет чувствовать себя беспомощным, зависимым от взрослых, что положительно скажется на самочувствии.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Умение самостоятельно занять себя игрушками поможет ему отвлечься от переживаний, на некоторое время сгладить остроту отрицательных эмоций.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28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Адаптационный период можно условно разделить на 3 этапа:</a:t>
            </a:r>
            <a:endParaRPr lang="ru-RU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357166"/>
            <a:ext cx="864399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II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этап – основной.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Главная задача данного этапа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 создание положительного образа воспитателя.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Родители должны понимать важность этого этапа и стараться установить с воспитателем доброжелательные отношения.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Воспитатель, узнавая ребенка, со слов родителей, смогут найти подход к ребенку значительно быстрее и точнее, а ребенок в свое время начнет доверять воспитателю, испытывая при этом чувство физической и психической защиты.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85720" y="3520486"/>
            <a:ext cx="864399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III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этап – заключительный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Чтобы  привыкание к ДОУ было максимально безболезненным для ребёнка, нужно сделать его постепенным (у каждого ребенка проходит индивидуально);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 течении 1-й недели ребёнок посещает детский сад 2 часа, затем время увеличивают на 1,5-2 часа.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Следует помнить, что в процессе привыкания в первую очередь нормализуются настроение, самочувствие ребенка, аппетит, в последнюю очередь – сон.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8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0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428604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бъективные показатели окончания периода адаптации:</a:t>
            </a:r>
            <a:endParaRPr kumimoji="0" lang="ru-RU" sz="24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00108"/>
            <a:ext cx="64294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глубокий сон,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хороший аппетит,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бодрое эмоциональное состояние,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активное поведение ребенка,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соответствующая возрасту нормальная прибавка массы тела. 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000372"/>
            <a:ext cx="83582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Как показывают наблюдения, по мере привыкания к новым условиям у детей сначала восстанавливается аппетит,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труднее нормализуется сон (от двух недель до двух-трех месяцев)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и длительнее всего сохраняются нарушения эмоционального состояния.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Восстановление аппетита и сна не сразу обеспечивает нормальную прибавку массы тела, если сохраняется у ребенка пониженный эмоциональный тонус.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3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649881-e334abf816f3c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000232" y="494801"/>
            <a:ext cx="4214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Советы родителям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071801"/>
            <a:ext cx="7572428" cy="5263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При ярко выраженных 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отрицательных эмоциональных </a:t>
            </a:r>
          </a:p>
          <a:p>
            <a:pPr lvl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состояниях ребёнка целесообразно воздержаться</a:t>
            </a:r>
          </a:p>
          <a:p>
            <a:pPr lvl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от посещения детского сада на 2-3 дня.</a:t>
            </a:r>
          </a:p>
          <a:p>
            <a:pPr lvl="0"/>
            <a:endParaRPr lang="ru-RU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Расскажите родным и знакомым 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в </a:t>
            </a: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присутствии ребёнка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Что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вы уже ходите в детский сад.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Какой он молодец.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Ведь он теперь взрослый, совсем как мама и папа ходит на работу.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 детском саду тебе будет интересно, ты познакомишься 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и подружишься с другими ребятами и взрослыми.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Утром я тебя отведу в детский сад, а вечером заберу.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Ты мне расскажешь, что у тебя было интересного, </a:t>
            </a: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    что ты узнал нового.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649881-e334abf816f3c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142976" y="857232"/>
            <a:ext cx="72866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C00000"/>
                </a:solidFill>
                <a:latin typeface="Comic Sans MS" pitchFamily="66" charset="0"/>
              </a:rPr>
              <a:t>Придумайте традицию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– прощания или приветствия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(пожатия руки, поцелуй в носик, «Пока, скоро увидимся») </a:t>
            </a:r>
          </a:p>
          <a:p>
            <a:pPr lvl="0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Эти простые, но регулярно повторяющиеся мелочи позволят малышу прогнозировать ситуацию 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(мама всегда приходит за мной. Когда говорит : «Пока, скоро увидимся!»)</a:t>
            </a:r>
          </a:p>
          <a:p>
            <a:pPr lvl="0"/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Расставание не следует затягивать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прощайтесь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легко и быстро. 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Не вызывайте у ребёнка тревогу. </a:t>
            </a: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Ваше спокойствие, уверенность, улыбка говорят малышу, что все в порядке и можно смело отправляться в группу.</a:t>
            </a:r>
          </a:p>
          <a:p>
            <a:pPr lvl="0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lvl="0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Постарайтесь пораньше забирать ребёнка  из детского сада, он очень скучает.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49881-e334abf816f3c6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785786" y="785794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От родителей во многом зависит эмоциональный настрой ребёнка: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785926"/>
            <a:ext cx="74295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 период адаптации будьте терпимы к изменившемуся поведению ребёнка.</a:t>
            </a:r>
          </a:p>
          <a:p>
            <a:pPr lvl="0"/>
            <a:endParaRPr lang="ru-RU" sz="20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Вы же взрослый человек и понимаете, что он капризничает не потому что «плохой», а из-за того, что ему очень трудно привыкнуть к новому помещению, детям, воспитателю режиму.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 утрам когда собираетесь в детский  сад, старайтесь создавать спокойную, жизнерадостную атмосферу, с позитивным настроем обсуждайте предстоящий день. </a:t>
            </a:r>
          </a:p>
          <a:p>
            <a:endParaRPr lang="ru-RU" sz="20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Тогда он точно  будет удачным и для вас и для ребенка.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Э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0" y="428604"/>
            <a:ext cx="4844022" cy="244247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>
                <a:gd name="adj" fmla="val 10800004"/>
              </a:avLst>
            </a:prstTxWarp>
            <a:spAutoFit/>
          </a:bodyPr>
          <a:lstStyle/>
          <a:p>
            <a:pPr algn="ctr"/>
            <a:r>
              <a:rPr lang="ru-RU" sz="5400" b="1" dirty="0" smtClean="0">
                <a:ln w="3175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БЛАГОДАРЮ</a:t>
            </a:r>
          </a:p>
          <a:p>
            <a:pPr algn="ctr"/>
            <a:r>
              <a:rPr lang="ru-RU" sz="5400" b="1" dirty="0" smtClean="0">
                <a:ln w="3175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ЗА </a:t>
            </a:r>
          </a:p>
          <a:p>
            <a:pPr algn="ctr"/>
            <a:r>
              <a:rPr lang="ru-RU" sz="5400" b="1" dirty="0" smtClean="0">
                <a:ln w="3175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ВНИМАНИЕ</a:t>
            </a:r>
            <a:endParaRPr lang="ru-RU" sz="5400" b="1" dirty="0">
              <a:ln w="3175" cmpd="sng">
                <a:solidFill>
                  <a:schemeClr val="tx1">
                    <a:lumMod val="95000"/>
                    <a:lumOff val="5000"/>
                    <a:alpha val="55000"/>
                  </a:scheme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ablon-dlya-prezentatsii-Rad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14348" y="928670"/>
            <a:ext cx="807249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               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Дети раннего возраста –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                                очаровательные существа.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Они деятельны, любопытны, искренни, забавны.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Наблюдать за ними - одно удовольствие.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От маленьких детей к взрослым идут волны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умиротворения и расслабленности.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Но и ребенок вправе рассчитывать на бескорыстную любовь, доброжелательность и ласку.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Когда ребенку хорошо и спокойно, он быстро развивается.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           Что для этого нужно?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Прежде всего - обеспечить внутреннее эмоциональное благополучие малыша.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         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015-015-Gabdulla-Tukaj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42844" y="698878"/>
            <a:ext cx="8858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Детский сад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 новый период в жизни ребенка. Для него это, прежде всего, первый опыт коллективного общения. Новую обстановку, незнакомых людей не все дети принимают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сразу и без проблем.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Большинство из них реагируют на детский сад плачем. Одни легко входят в группу, но плачут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вечером дома, другие - соглашаются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идти в детский сад с утра, а перед входом</a:t>
            </a:r>
            <a:r>
              <a:rPr lang="en-US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в группу начинают капризничать и плакать.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Общеизвестно, степень адаптации ребенка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к детскому саду определяет его психическое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 физическое здоровье.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Резкое предъявление нового помещения, новых игрушек, новых людей, новых правил жизни – это и эмоциональный, и информационный стресс.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5-015-Gabdulla-Tukaj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85720" y="1285860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Адаптация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(от лат.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аdaptatio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- приспособление) - способность организма приспосабливаться к различным условиям внешней среды. </a:t>
            </a:r>
          </a:p>
          <a:p>
            <a:pPr algn="ctr"/>
            <a:endParaRPr lang="ru-RU" sz="2400" dirty="0" smtClean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Социальная адаптация</a:t>
            </a:r>
            <a:r>
              <a:rPr lang="ru-RU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– это вхождение ребенка в коллектив сверстников (социальную группу), принятие норм, правил поведения в обществе, приспособление к условиям пребывания в процессе которого формируется самосознание и ролевое поведение, способность к самоконтролю, самообслуживанию, адекватных связей с окружающим.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57166"/>
            <a:ext cx="6696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такое адаптация?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20" y="533890"/>
            <a:ext cx="85011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500042"/>
            <a:ext cx="61436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Адаптация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– процесс вхождения человека в новую для него среду и приспособление к ее условиям.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Адаптация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– сложный и постепенный процесс, имеющий свою продолжительность у каждого ребёнка.  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Адаптация является активным процессом приводящим к: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Позитивным результатам (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адаптированность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)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Негативным (стресс)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 При этом выделяются критерии успешной адаптации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: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Внутренний комфорт (эмоциональная удовлетворенность)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Внешняя адекватность поведения (способность легко и точно выполнять новые требования)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85720" y="3270030"/>
            <a:ext cx="83582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214422"/>
            <a:ext cx="814393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</a:rPr>
              <a:t>Легкая адаптация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Длительность 15-20 дней.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Характеризуется незначительными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отклонениями в поведении, редкими заболеваниями протекающими без осложнений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Средняя степень адаптации: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Длительность 16-35 дней.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Отклонения в поведении приобретают выраженный характер, ОРВИ встречаются один раз в 2-3 недели.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Тяжелая степень адаптации</a:t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Длительность 35-60 дней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0042"/>
            <a:ext cx="8013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Выделяют три степени адаптации: 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5-015-Gabdulla-Tukaj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500042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Факторы,  влияющие  на</a:t>
            </a:r>
            <a:r>
              <a:rPr kumimoji="0" lang="ru-RU" sz="2800" b="1" i="0" u="none" strike="noStrike" normalizeH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процесс адаптации ребенка к условиям ДОУ: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443841"/>
            <a:ext cx="8358246" cy="4657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достигнутый уровень психического и физического развития,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состояние здоровья ребенка,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возраст ребенка,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уровень развития навыков самообслуживания (КГН),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навыков коммуникативного общения со взрослыми и сверстниками,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навыков предметной и игровой деятельности;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характеристика нервной системы;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количество детей и форма воспитания в семье,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здоровье родителей.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28596" y="3506369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4282" y="368108"/>
            <a:ext cx="86439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Различают степени тяжести прохождения адаптации к детскому саду:</a:t>
            </a:r>
            <a:endParaRPr kumimoji="0" lang="ru-RU" sz="2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14422"/>
            <a:ext cx="864399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Легкая адаптация: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временное нарушение сна (нормализуется в течение 7-10 дней);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аппетита (норма по истечении 10 дней);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неадекватные эмоциональные реакции (капризы, замкнутость, агрессия, угнетенное состояние и т.д.),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изменения в речевой, ориентировочной и игровой активности приходит в норму за 20-30 дней;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характер взаимоотношений со взрослыми и двигательная активность практически не изменяются;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функциональные нарушения практически не выражены, нормализуются за 2-4 недели, заболеваний не возникает.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Основные симптомы исчезают в течение месяца (2-3 недели нормативно).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80"/>
                            </p:stCondLst>
                            <p:childTnLst>
                              <p:par>
                                <p:cTn id="11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5-015-Gabdulla-Tukaj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7158" y="857232"/>
            <a:ext cx="835824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Средняя адаптация: </a:t>
            </a:r>
            <a:endParaRPr lang="en-US" sz="2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все нарушения выражены более и длительно :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сон, аппетит восстанавливаются в течение 20-40дней,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речевая активность (30-40 дней),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эмоциональное состояние (30 дней),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двигательная активность, претерпевающая значительные изменения, приходит в норму за 30-35 дней,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взаимодействие со взрослыми и сверстниками не нарушается,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функциональные изменения отчетливо выражены, фиксируются заболевания (например, острая респираторная инфекция).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1163</Words>
  <Application>Microsoft Office PowerPoint</Application>
  <PresentationFormat>Экран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Гузель</dc:creator>
  <cp:lastModifiedBy>Гузель</cp:lastModifiedBy>
  <cp:revision>85</cp:revision>
  <dcterms:created xsi:type="dcterms:W3CDTF">2013-10-01T19:06:56Z</dcterms:created>
  <dcterms:modified xsi:type="dcterms:W3CDTF">2013-11-01T18:01:34Z</dcterms:modified>
</cp:coreProperties>
</file>