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534FCD-B6B7-4D3F-A597-0201D79DAAD8}" type="datetimeFigureOut">
              <a:rPr lang="ru-RU" smtClean="0"/>
              <a:t>29.04.2013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5BCB78-08BF-415C-A514-F24383FCA2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00200"/>
            <a:ext cx="8352928" cy="178010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Презентация на тему: </a:t>
            </a:r>
            <a:br>
              <a:rPr lang="ru-RU" sz="4000" dirty="0" smtClean="0"/>
            </a:br>
            <a:r>
              <a:rPr lang="ru-RU" dirty="0" smtClean="0"/>
              <a:t>«Перелётные </a:t>
            </a:r>
            <a:r>
              <a:rPr lang="ru-RU" dirty="0" smtClean="0"/>
              <a:t>птицы </a:t>
            </a:r>
            <a:r>
              <a:rPr lang="ru-RU" dirty="0" smtClean="0"/>
              <a:t>нашего </a:t>
            </a:r>
            <a:r>
              <a:rPr lang="ru-RU" dirty="0" smtClean="0"/>
              <a:t>края»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МДОУ «Детский сад комбинированного типа № 172» Ленинского района г. Саратова</a:t>
            </a:r>
          </a:p>
          <a:p>
            <a:r>
              <a:rPr lang="ru-RU" dirty="0" smtClean="0"/>
              <a:t>Воспитатель: </a:t>
            </a:r>
            <a:r>
              <a:rPr lang="ru-RU" dirty="0" err="1" smtClean="0"/>
              <a:t>Матаева</a:t>
            </a:r>
            <a:r>
              <a:rPr lang="ru-RU" dirty="0" smtClean="0"/>
              <a:t>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5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88025" y="620688"/>
            <a:ext cx="3816423" cy="244827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С наступлением холодов многие птицы улетают на зиму в теплые края: в Африку, Индию, Китай. Это связано с тем, что зимой день короче, а птицам нужно успеть накормить всех своих птенцов. К тому же корма в южных странах больше, чем у нас зимой.</a:t>
            </a:r>
            <a:endParaRPr lang="ru-RU" sz="20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" r="3799"/>
          <a:stretch>
            <a:fillRect/>
          </a:stretch>
        </p:blipFill>
        <p:spPr>
          <a:xfrm>
            <a:off x="277846" y="1371600"/>
            <a:ext cx="4438170" cy="3641576"/>
          </a:xfrm>
        </p:spPr>
      </p:pic>
    </p:spTree>
    <p:extLst>
      <p:ext uri="{BB962C8B-B14F-4D97-AF65-F5344CB8AC3E}">
        <p14:creationId xmlns:p14="http://schemas.microsoft.com/office/powerpoint/2010/main" val="206693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88024" y="476672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В нашей Саратовской области обитает множество перелётных птиц. Вот, например, </a:t>
            </a:r>
            <a:r>
              <a:rPr lang="ru-RU" sz="1600" i="1" u="sng" dirty="0" smtClean="0"/>
              <a:t>журавль-красавка,</a:t>
            </a:r>
            <a:r>
              <a:rPr lang="ru-RU" sz="1600" dirty="0" smtClean="0"/>
              <a:t> самый маленький журавль в мире: он весит всего 2-3 кг, а его рост – 90 см. </a:t>
            </a:r>
            <a:r>
              <a:rPr lang="ru-RU" sz="1600" dirty="0"/>
              <a:t> </a:t>
            </a:r>
            <a:r>
              <a:rPr lang="ru-RU" sz="1600" dirty="0" smtClean="0"/>
              <a:t>Они питаются растениями, насекомыми и даже мелкими животными. Защищая своё потомство, журавли-красавки </a:t>
            </a:r>
            <a:r>
              <a:rPr lang="ru-RU" sz="1600" dirty="0"/>
              <a:t>могут напасть на собак, лис </a:t>
            </a:r>
            <a:r>
              <a:rPr lang="ru-RU" sz="1600" dirty="0" smtClean="0"/>
              <a:t>и </a:t>
            </a:r>
            <a:r>
              <a:rPr lang="ru-RU" sz="1600" dirty="0"/>
              <a:t>орлов, при этом иногда получая поддержку от соседних пар</a:t>
            </a:r>
            <a:r>
              <a:rPr lang="ru-RU" sz="1600" dirty="0" smtClean="0"/>
              <a:t>. В неволе журавли живут около 27 лет, но некоторые особи доживали даже до 67 лет. В дикой среде они живут гораздо меньше. Зимой журавли-красавки улетают в Северо-Восточную Африку, Пакистан и Индию, собираясь в стаи по 400 особей, а когда возвращаются назад, в их стае не больше 10 птиц. Журавли-красавки занесены в Красную книгу.</a:t>
            </a:r>
            <a:endParaRPr lang="ru-RU" sz="16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3672407" cy="4378835"/>
          </a:xfrm>
        </p:spPr>
      </p:pic>
    </p:spTree>
    <p:extLst>
      <p:ext uri="{BB962C8B-B14F-4D97-AF65-F5344CB8AC3E}">
        <p14:creationId xmlns:p14="http://schemas.microsoft.com/office/powerpoint/2010/main" val="404165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88024" y="476672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Есть в наших краях и </a:t>
            </a:r>
            <a:r>
              <a:rPr lang="ru-RU" sz="1600" i="1" u="sng" dirty="0" smtClean="0"/>
              <a:t>обыкновенная кукушка.</a:t>
            </a:r>
            <a:r>
              <a:rPr lang="ru-RU" sz="1600" dirty="0" smtClean="0"/>
              <a:t> Её длина тела 40 см, половину которой составляет </a:t>
            </a:r>
            <a:r>
              <a:rPr lang="ru-RU" sz="1600" dirty="0"/>
              <a:t>хвост. Весит кукушка около 100 </a:t>
            </a:r>
            <a:r>
              <a:rPr lang="ru-RU" sz="1600" dirty="0" smtClean="0"/>
              <a:t>г</a:t>
            </a:r>
            <a:r>
              <a:rPr lang="ru-RU" sz="1600" dirty="0"/>
              <a:t>. Самцы кукушки издают </a:t>
            </a:r>
            <a:r>
              <a:rPr lang="ru-RU" sz="1600" dirty="0" smtClean="0"/>
              <a:t>громкий </a:t>
            </a:r>
            <a:r>
              <a:rPr lang="ru-RU" sz="1600" dirty="0"/>
              <a:t>и </a:t>
            </a:r>
            <a:r>
              <a:rPr lang="ru-RU" sz="1600" dirty="0" smtClean="0"/>
              <a:t>многократный звук  </a:t>
            </a:r>
            <a:r>
              <a:rPr lang="ru-RU" sz="1600" dirty="0"/>
              <a:t>«ку-ку</a:t>
            </a:r>
            <a:r>
              <a:rPr lang="ru-RU" sz="1600" dirty="0" smtClean="0"/>
              <a:t>», за что их так и назвали. Самки же молчаливы. Кукушки подкладывают свои яйца в гнёзда других птиц, но только в те, где лежат похожие по цвету и размеру яйца. Это  могут быть </a:t>
            </a:r>
            <a:r>
              <a:rPr lang="ru-RU" sz="1600" dirty="0" smtClean="0"/>
              <a:t>гнезда славки</a:t>
            </a:r>
            <a:r>
              <a:rPr lang="ru-RU" sz="1600" dirty="0" smtClean="0"/>
              <a:t>, трясогузки, </a:t>
            </a:r>
            <a:r>
              <a:rPr lang="ru-RU" sz="1600" dirty="0" smtClean="0"/>
              <a:t>соловья, </a:t>
            </a:r>
            <a:r>
              <a:rPr lang="ru-RU" sz="1600" dirty="0" smtClean="0"/>
              <a:t>овсянки. Кукушки очень полезны: они питаются насекомыми-вредителями, которых другие певчие птицы </a:t>
            </a:r>
            <a:r>
              <a:rPr lang="ru-RU" sz="1600" dirty="0"/>
              <a:t>не едят. </a:t>
            </a:r>
            <a:r>
              <a:rPr lang="ru-RU" sz="1600" dirty="0" smtClean="0"/>
              <a:t>Кукушки улетают </a:t>
            </a:r>
            <a:r>
              <a:rPr lang="ru-RU" sz="1600" dirty="0"/>
              <a:t>зимовать в тропическую и Южную Африку, </a:t>
            </a:r>
            <a:r>
              <a:rPr lang="ru-RU" sz="1600" dirty="0" smtClean="0"/>
              <a:t>редко </a:t>
            </a:r>
            <a:r>
              <a:rPr lang="ru-RU" sz="1600" dirty="0"/>
              <a:t>в Индию, Цейлон, Индокитай, </a:t>
            </a:r>
            <a:r>
              <a:rPr lang="ru-RU" sz="1600" dirty="0" smtClean="0"/>
              <a:t>на юг Китая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>
          <a:xfrm>
            <a:off x="311641" y="1371600"/>
            <a:ext cx="4350412" cy="3569568"/>
          </a:xfrm>
        </p:spPr>
      </p:pic>
    </p:spTree>
    <p:extLst>
      <p:ext uri="{BB962C8B-B14F-4D97-AF65-F5344CB8AC3E}">
        <p14:creationId xmlns:p14="http://schemas.microsoft.com/office/powerpoint/2010/main" val="18916550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16016" y="548680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Живет у нас и красавец-</a:t>
            </a:r>
            <a:r>
              <a:rPr lang="ru-RU" sz="1600" i="1" u="sng" dirty="0" smtClean="0"/>
              <a:t>чибис</a:t>
            </a:r>
            <a:r>
              <a:rPr lang="ru-RU" sz="1600" dirty="0" smtClean="0"/>
              <a:t>, или, как его еще  называют, </a:t>
            </a:r>
            <a:r>
              <a:rPr lang="ru-RU" sz="1600" i="1" u="sng" dirty="0" smtClean="0"/>
              <a:t>пигалица.</a:t>
            </a:r>
            <a:r>
              <a:rPr lang="ru-RU" sz="1600" dirty="0" smtClean="0"/>
              <a:t> В основном чибисы питаются жуками и их личинками. Самка высиживает яйца по очереди с самцом. В случае опасности чибисы начинают кружить над врагом и </a:t>
            </a:r>
            <a:r>
              <a:rPr lang="ru-RU" sz="1600" dirty="0"/>
              <a:t>громко кричать. </a:t>
            </a:r>
            <a:r>
              <a:rPr lang="ru-RU" sz="1600" dirty="0" smtClean="0"/>
              <a:t>Чибисы зимуют </a:t>
            </a:r>
            <a:r>
              <a:rPr lang="ru-RU" sz="1600" dirty="0"/>
              <a:t>в бассейне Средиземного моря, Малой Азии, Персии, Северной Индии, </a:t>
            </a:r>
            <a:r>
              <a:rPr lang="ru-RU" sz="1600" dirty="0" smtClean="0"/>
              <a:t>в Китае </a:t>
            </a:r>
            <a:r>
              <a:rPr lang="ru-RU" sz="1600" dirty="0"/>
              <a:t>и Южной Японии. Летят они небольшими </a:t>
            </a:r>
            <a:r>
              <a:rPr lang="ru-RU" sz="1600" dirty="0" smtClean="0"/>
              <a:t>стайками и только днем.</a:t>
            </a:r>
            <a:endParaRPr lang="ru-RU" sz="1600" i="1" u="sng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" b="1108"/>
          <a:stretch>
            <a:fillRect/>
          </a:stretch>
        </p:blipFill>
        <p:spPr>
          <a:xfrm>
            <a:off x="326456" y="1340768"/>
            <a:ext cx="4387988" cy="3600400"/>
          </a:xfrm>
        </p:spPr>
      </p:pic>
    </p:spTree>
    <p:extLst>
      <p:ext uri="{BB962C8B-B14F-4D97-AF65-F5344CB8AC3E}">
        <p14:creationId xmlns:p14="http://schemas.microsoft.com/office/powerpoint/2010/main" val="87150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44008" y="620688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В Саратовской области обитают 2 вида </a:t>
            </a:r>
            <a:r>
              <a:rPr lang="ru-RU" sz="1600" i="1" u="sng" dirty="0" smtClean="0"/>
              <a:t>ласточек – городская и деревенская</a:t>
            </a:r>
            <a:r>
              <a:rPr lang="ru-RU" sz="1600" dirty="0" smtClean="0"/>
              <a:t>. Деревенские ласточки по размеру немного больше городских, достигают в длину около 20 см, весят 17-20 г. Отличить самку от самца можно по хвосту – он немного короче</a:t>
            </a:r>
            <a:r>
              <a:rPr lang="ru-RU" sz="1600" dirty="0"/>
              <a:t>. </a:t>
            </a:r>
            <a:r>
              <a:rPr lang="ru-RU" sz="1600" dirty="0" smtClean="0"/>
              <a:t>Ласточки строят </a:t>
            </a:r>
            <a:r>
              <a:rPr lang="ru-RU" sz="1600" dirty="0"/>
              <a:t>свои гнёзда под мостами, на карнизах старых домов, на лодочных причалах, </a:t>
            </a:r>
            <a:r>
              <a:rPr lang="ru-RU" sz="1600" dirty="0" smtClean="0"/>
              <a:t>в </a:t>
            </a:r>
            <a:r>
              <a:rPr lang="ru-RU" sz="1600" dirty="0"/>
              <a:t>каменных пещерах, и даже медленно идущих поездах</a:t>
            </a:r>
            <a:r>
              <a:rPr lang="ru-RU" sz="1600" dirty="0" smtClean="0"/>
              <a:t>. Питаются ласточки насекомыми: жуками, стрекозами, мухами, которых ловят налету.  Живут ласточки около 4 лет. На зиму ласточки улетают в Африку, ближе к пустыне Сахара, на юг Китая и в Юго-Восточную Азию.</a:t>
            </a:r>
            <a:endParaRPr lang="ru-RU" sz="1600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3" t="-158" r="6196" b="1139"/>
          <a:stretch/>
        </p:blipFill>
        <p:spPr>
          <a:xfrm>
            <a:off x="323528" y="548680"/>
            <a:ext cx="2869155" cy="2383930"/>
          </a:xfrm>
        </p:spPr>
      </p:pic>
      <p:pic>
        <p:nvPicPr>
          <p:cNvPr id="1027" name="Picture 3" descr="C:\Users\вася - хрю\Desktop\презентация\540px-Delichon_urbica_N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2466703" cy="2649794"/>
          </a:xfrm>
          <a:prstGeom prst="rect">
            <a:avLst/>
          </a:prstGeom>
          <a:noFill/>
          <a:effectLst>
            <a:glow rad="63500">
              <a:schemeClr val="accent5">
                <a:lumMod val="60000"/>
                <a:lumOff val="40000"/>
                <a:alpha val="40000"/>
              </a:schemeClr>
            </a:glow>
          </a:effectLst>
          <a:scene3d>
            <a:camera prst="orthographicFront">
              <a:rot lat="21299999" lon="1800000" rev="0"/>
            </a:camera>
            <a:lightRig rig="threePt" dir="t"/>
          </a:scene3d>
          <a:sp3d prstMaterial="flat">
            <a:bevelT w="25400" h="95250"/>
            <a:bevelB w="1905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87824" y="827390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Деревенская </a:t>
            </a:r>
          </a:p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ласточка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501008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 </a:t>
            </a:r>
          </a:p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ласточка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38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16016" y="620688"/>
            <a:ext cx="3818467" cy="242146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/>
              <a:t>Среди множества видов скворцов мы можем наблюдать только </a:t>
            </a:r>
            <a:r>
              <a:rPr lang="ru-RU" sz="6400" i="1" u="sng" dirty="0" smtClean="0"/>
              <a:t>обыкновенного и розового </a:t>
            </a:r>
            <a:r>
              <a:rPr lang="ru-RU" sz="6400" i="1" u="sng" dirty="0"/>
              <a:t>скворцов.</a:t>
            </a:r>
            <a:r>
              <a:rPr lang="ru-RU" sz="6400" dirty="0"/>
              <a:t> </a:t>
            </a:r>
            <a:r>
              <a:rPr lang="ru-RU" sz="6400" dirty="0" smtClean="0"/>
              <a:t>Скворец – это небольшая </a:t>
            </a:r>
            <a:r>
              <a:rPr lang="ru-RU" sz="6400" dirty="0"/>
              <a:t>птица длиной 19—22 </a:t>
            </a:r>
            <a:r>
              <a:rPr lang="ru-RU" sz="6400" dirty="0" smtClean="0"/>
              <a:t>см и </a:t>
            </a:r>
            <a:r>
              <a:rPr lang="ru-RU" sz="6400" dirty="0"/>
              <a:t>весом 59—90 </a:t>
            </a:r>
            <a:r>
              <a:rPr lang="ru-RU" sz="6400" dirty="0" smtClean="0"/>
              <a:t>г. Пение скворцов складывается из звуков, которые </a:t>
            </a:r>
            <a:r>
              <a:rPr lang="ru-RU" sz="6400" dirty="0"/>
              <a:t>могут включать в себя свисты, скрипы, мяуканье, различные шумы и </a:t>
            </a:r>
            <a:r>
              <a:rPr lang="ru-RU" sz="6400" dirty="0" smtClean="0"/>
              <a:t>дребезжания</a:t>
            </a:r>
            <a:r>
              <a:rPr lang="ru-RU" sz="6400" dirty="0"/>
              <a:t>. </a:t>
            </a:r>
            <a:r>
              <a:rPr lang="ru-RU" sz="6400" dirty="0" smtClean="0"/>
              <a:t>Скворцы </a:t>
            </a:r>
            <a:r>
              <a:rPr lang="ru-RU" sz="6400" dirty="0"/>
              <a:t>способны подражать дроздам, </a:t>
            </a:r>
            <a:r>
              <a:rPr lang="ru-RU" sz="6400" dirty="0" err="1" smtClean="0"/>
              <a:t>камышовкам</a:t>
            </a:r>
            <a:r>
              <a:rPr lang="ru-RU" sz="6400" dirty="0" smtClean="0"/>
              <a:t>, жаворонкам</a:t>
            </a:r>
            <a:r>
              <a:rPr lang="ru-RU" sz="6400" dirty="0"/>
              <a:t>, </a:t>
            </a:r>
            <a:r>
              <a:rPr lang="ru-RU" sz="6400" dirty="0" smtClean="0"/>
              <a:t>иволгам, ласточкам</a:t>
            </a:r>
            <a:r>
              <a:rPr lang="ru-RU" sz="6400" dirty="0"/>
              <a:t>, перепелам, сойкам и другим птицам и даже квакать как </a:t>
            </a:r>
            <a:r>
              <a:rPr lang="ru-RU" sz="6400" dirty="0" smtClean="0"/>
              <a:t>лягушки, блеять как овцы и лаять как собаки. Скворцы питаются жуками, муравьями, гусеницами, а также плодами вишни, абрикоса, винограда, инжира, малины, семенами пшеницы, риса, нектаром некоторых цветков. Живут скворцы в среднем 12 лет. Зимовать скворцы улетают в Египет, Алжир, Тунис, Индию, Оман.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8" t="13586" r="2488" b="20751"/>
          <a:stretch/>
        </p:blipFill>
        <p:spPr>
          <a:xfrm>
            <a:off x="539552" y="548680"/>
            <a:ext cx="2664296" cy="2661601"/>
          </a:xfrm>
        </p:spPr>
      </p:pic>
      <p:pic>
        <p:nvPicPr>
          <p:cNvPr id="2050" name="Picture 2" descr="C:\Users\вася - хрю\Desktop\презентация\750px-Rosy_Starling_(Pastor_roseus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710" y="3356992"/>
            <a:ext cx="2916070" cy="233285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lumMod val="60000"/>
                <a:lumOff val="40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0999997" lon="90000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0838" y="908720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Обыкновенный</a:t>
            </a:r>
          </a:p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скворец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861048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Розовый</a:t>
            </a:r>
          </a:p>
          <a:p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скворец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03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</TotalTime>
  <Words>645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на тему:  «Перелётные птицы нашего края»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«Перелётные птицы нашего края»</dc:title>
  <dc:creator>вася - хрю</dc:creator>
  <cp:lastModifiedBy>вася - хрю</cp:lastModifiedBy>
  <cp:revision>18</cp:revision>
  <dcterms:created xsi:type="dcterms:W3CDTF">2013-04-29T09:29:21Z</dcterms:created>
  <dcterms:modified xsi:type="dcterms:W3CDTF">2013-04-29T17:57:40Z</dcterms:modified>
</cp:coreProperties>
</file>