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34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9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46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7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2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2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5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5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0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8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4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DE0C-9AD1-46BE-9F9E-972ABA12FE0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E3D3A7-AC66-42C4-9094-439C91E8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3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59394" y="2493963"/>
            <a:ext cx="5088194" cy="6474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Занятие с детьми в ГПД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«Знаете ли вы птиц?»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25 3.7037E-7 C 0.18099 3.7037E-7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093375" cy="1280890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Щегол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638300"/>
            <a:ext cx="5410200" cy="449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794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568" y="634181"/>
            <a:ext cx="4181782" cy="775518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Большая синица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1409700"/>
            <a:ext cx="5391150" cy="49339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647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819436" cy="12808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Лазоревка (маленькая синичка)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7" y="2081980"/>
            <a:ext cx="4114799" cy="3979607"/>
          </a:xfr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501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501" y="661433"/>
            <a:ext cx="2184348" cy="1280890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Пеночка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30" y="1791478"/>
            <a:ext cx="5635690" cy="47921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496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520" y="491374"/>
            <a:ext cx="2849230" cy="880226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трясогузка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6" y="1905000"/>
            <a:ext cx="5602903" cy="495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248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354" y="437498"/>
            <a:ext cx="3024103" cy="98075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жаворонок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74" y="1905000"/>
            <a:ext cx="5431402" cy="44771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878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823" y="586787"/>
            <a:ext cx="2239348" cy="103674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дрозд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25" y="1530221"/>
            <a:ext cx="5225143" cy="50012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48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723" y="624110"/>
            <a:ext cx="2353277" cy="128089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скворец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7" y="1905000"/>
            <a:ext cx="6064898" cy="403587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94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9493" y="727348"/>
            <a:ext cx="2731243" cy="128089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ласточка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8" y="2443316"/>
            <a:ext cx="4291781" cy="37782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905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454" y="527858"/>
            <a:ext cx="2065922" cy="128089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стриж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2065262"/>
            <a:ext cx="4388895" cy="39264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49" y="2109630"/>
            <a:ext cx="4840204" cy="3882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32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7440" y="365125"/>
            <a:ext cx="5901812" cy="14605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Мухоловки-пеструшки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Объект 4" descr="C:\Users\Рита\AppData\Local\Microsoft\Windows\Temporary Internet Files\Content.IE5\S3BC0DLO\ficedula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470" y="2226906"/>
            <a:ext cx="3778250" cy="3778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140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810" y="365125"/>
            <a:ext cx="6196781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Большой пёстрый дятел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 descr="C:\Users\Рита\AppData\Local\Microsoft\Windows\Temporary Internet Files\Content.IE5\S3BC0DLO\68617817_25d1a6df88_z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6" y="2300748"/>
            <a:ext cx="5751870" cy="43212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577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339" y="365125"/>
            <a:ext cx="5813323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Длиннохвостая синица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 descr="C:\Users\Рита\AppData\Local\Microsoft\Windows\Temporary Internet Files\Content.IE5\5ZKG1648\2240907897_319572c757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2" y="2050026"/>
            <a:ext cx="7093973" cy="45130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025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302" y="365125"/>
            <a:ext cx="4784622" cy="1325563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Хохлатая синица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 descr="C:\Users\Рита\AppData\Local\Microsoft\Windows\Temporary Internet Files\Content.IE5\56J91GC2\2198702943_5840affb67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80" y="1941411"/>
            <a:ext cx="7418438" cy="44982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919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262" y="365125"/>
            <a:ext cx="2111477" cy="1325563"/>
          </a:xfrm>
        </p:spPr>
        <p:txBody>
          <a:bodyPr/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Зяблик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06" y="2546094"/>
            <a:ext cx="5037666" cy="37782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4" y="1371344"/>
            <a:ext cx="4953000" cy="495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199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3159125" cy="1325563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Свиристель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95" y="1371716"/>
            <a:ext cx="6165850" cy="47974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610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113" y="365125"/>
            <a:ext cx="1683774" cy="132556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Сойка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6" y="2133600"/>
            <a:ext cx="5090694" cy="3778250"/>
          </a:xfrm>
        </p:spPr>
      </p:pic>
    </p:spTree>
    <p:extLst>
      <p:ext uri="{BB962C8B-B14F-4D97-AF65-F5344CB8AC3E}">
        <p14:creationId xmlns:p14="http://schemas.microsoft.com/office/powerpoint/2010/main" val="25944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026" y="306132"/>
            <a:ext cx="2332703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Соловей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55" y="2114939"/>
            <a:ext cx="5457472" cy="37782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045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32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Занятие с детьми в ГПД «Знаете ли вы птиц?»</vt:lpstr>
      <vt:lpstr>Мухоловки-пеструшки </vt:lpstr>
      <vt:lpstr>Большой пёстрый дятел</vt:lpstr>
      <vt:lpstr>Длиннохвостая синица</vt:lpstr>
      <vt:lpstr>Хохлатая синица</vt:lpstr>
      <vt:lpstr>Зяблик</vt:lpstr>
      <vt:lpstr>Свиристель</vt:lpstr>
      <vt:lpstr>Сойка</vt:lpstr>
      <vt:lpstr>Соловей</vt:lpstr>
      <vt:lpstr>Щегол</vt:lpstr>
      <vt:lpstr>Большая синица</vt:lpstr>
      <vt:lpstr>Лазоревка (маленькая синичка)</vt:lpstr>
      <vt:lpstr>Пеночка</vt:lpstr>
      <vt:lpstr>трясогузка</vt:lpstr>
      <vt:lpstr>жаворонок</vt:lpstr>
      <vt:lpstr>дрозд</vt:lpstr>
      <vt:lpstr>скворец</vt:lpstr>
      <vt:lpstr>ласточка</vt:lpstr>
      <vt:lpstr>стриж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«Знаете ли вы птиц?»</dc:title>
  <dc:creator>Рита</dc:creator>
  <cp:lastModifiedBy>Рита</cp:lastModifiedBy>
  <cp:revision>38</cp:revision>
  <dcterms:created xsi:type="dcterms:W3CDTF">2015-01-22T16:27:33Z</dcterms:created>
  <dcterms:modified xsi:type="dcterms:W3CDTF">2015-01-28T10:18:25Z</dcterms:modified>
</cp:coreProperties>
</file>