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865A54-8ABF-4070-8411-C87A95DA7BC2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03EB29C-DD3D-4BA3-93EC-CB845CD29A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t-dieta.ru/product/vitc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857760"/>
            <a:ext cx="8305800" cy="1143000"/>
          </a:xfrm>
        </p:spPr>
        <p:txBody>
          <a:bodyPr/>
          <a:lstStyle/>
          <a:p>
            <a:r>
              <a:rPr lang="ru-RU" sz="2000" dirty="0" smtClean="0"/>
              <a:t>Медведева К.М.</a:t>
            </a:r>
          </a:p>
          <a:p>
            <a:r>
              <a:rPr lang="ru-RU" sz="2000" dirty="0" smtClean="0"/>
              <a:t>2013 г.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питания ребенка с 2 до 3 лет.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6652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85860"/>
            <a:ext cx="7215238" cy="49292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Необходимым продуктом для детей этого возраста остается печень. Она богата не только высококачественными и легкоусвояемыми белками, но и животным крахмалом гликогеном, особыми веществами, стимулирующими кроветворение и пищеварение, минеральными солями, </a:t>
            </a:r>
            <a:r>
              <a:rPr lang="ru-RU" b="1" u="sng" dirty="0" smtClean="0">
                <a:hlinkClick r:id="rId2"/>
              </a:rPr>
              <a:t>витаминами </a:t>
            </a:r>
            <a:r>
              <a:rPr lang="ru-RU" dirty="0" smtClean="0"/>
              <a:t>. Но её уже не обязательно протирать, можно приготовить печень, тушенную с овощами. </a:t>
            </a:r>
            <a:br>
              <a:rPr lang="ru-RU" dirty="0" smtClean="0"/>
            </a:br>
            <a:r>
              <a:rPr lang="ru-RU" dirty="0" smtClean="0"/>
              <a:t>К новым блюдам для детей после двух лет относятся мясные запеканки. В из состав входят вареное мясо, различные овощи, рис, макароны. </a:t>
            </a:r>
            <a:br>
              <a:rPr lang="ru-RU" dirty="0" smtClean="0"/>
            </a:br>
            <a:r>
              <a:rPr lang="ru-RU" dirty="0" smtClean="0"/>
              <a:t>Суточная норма мяса составляет 90 г. Все виды колбасных изделий и другие мясные продукты должны включаться в общую норму мяса.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«Чудесный продукт»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ro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7572428" cy="49292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Суточная норма </a:t>
            </a:r>
            <a:r>
              <a:rPr lang="ru-RU" b="1" dirty="0" smtClean="0"/>
              <a:t>рыбы</a:t>
            </a:r>
            <a:r>
              <a:rPr lang="ru-RU" dirty="0" smtClean="0"/>
              <a:t> – 30 г. Приготовить блюдо из такого количества рыбы невозможно. Поэтому недельную норму (210 г) нужно распределить на 2-3 приема. </a:t>
            </a:r>
            <a:br>
              <a:rPr lang="ru-RU" dirty="0" smtClean="0"/>
            </a:br>
            <a:r>
              <a:rPr lang="ru-RU" dirty="0" smtClean="0"/>
              <a:t>Можно использовать любые сорта крупной малокостистой речной или морской рыбы, но лучше – рыбное филе. </a:t>
            </a:r>
            <a:br>
              <a:rPr lang="ru-RU" dirty="0" smtClean="0"/>
            </a:br>
            <a:r>
              <a:rPr lang="ru-RU" dirty="0" smtClean="0"/>
              <a:t>Рыбу можно отварить, потушить в собственном соку с добавлением небольшого количества жира или рыбного бульона либо с морковью и луком. </a:t>
            </a:r>
            <a:br>
              <a:rPr lang="ru-RU" dirty="0" smtClean="0"/>
            </a:br>
            <a:r>
              <a:rPr lang="ru-RU" dirty="0" smtClean="0"/>
              <a:t>Вымоченную и обработанную сельдь можно периодически давать в первой половине дня с гарниром или перед обедом в качестве закуски.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Рыба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Блюда из рыбы</a:t>
            </a:r>
            <a:endParaRPr lang="ru-RU" dirty="0"/>
          </a:p>
        </p:txBody>
      </p:sp>
      <p:pic>
        <p:nvPicPr>
          <p:cNvPr id="5" name="Содержимое 4" descr="thCA509TB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3643338" cy="4429156"/>
          </a:xfrm>
        </p:spPr>
      </p:pic>
      <p:pic>
        <p:nvPicPr>
          <p:cNvPr id="6" name="Содержимое 5" descr="thCAAKENBP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714488"/>
            <a:ext cx="3714775" cy="4429155"/>
          </a:xfrm>
        </p:spPr>
      </p:pic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рационе ребенка должны появиться сырники, но сырой творог по-прежнему предпочтительнее. Уже можно давать вареные яйца (сырые противопоказаны).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Ребенку нужно </a:t>
            </a:r>
            <a:r>
              <a:rPr lang="ru-RU" b="1" dirty="0" smtClean="0"/>
              <a:t>молоко </a:t>
            </a:r>
            <a:r>
              <a:rPr lang="ru-RU" dirty="0" smtClean="0"/>
              <a:t>- свежее и кислое. Суточная норма молока снижается до 600 мл, из них не менее 200 мл нужно давать в виде кефира. Но детям лучше не давать скисшее в домашних условиях молоко, оно может вызвать нарушение пищеварения.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Норма растительного масла должна быть увеличена до 6г в сутки, а сливочного – до 17г.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Кисломолочные продукты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paskha-eggs-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4059238" cy="4286280"/>
          </a:xfrm>
        </p:spPr>
      </p:pic>
      <p:pic>
        <p:nvPicPr>
          <p:cNvPr id="6" name="Содержимое 5" descr="thCATKI9E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1571612"/>
            <a:ext cx="3786214" cy="4286280"/>
          </a:xfrm>
        </p:spPr>
      </p:pic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thCA4JMH8F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4071966" cy="4929222"/>
          </a:xfrm>
        </p:spPr>
      </p:pic>
      <p:pic>
        <p:nvPicPr>
          <p:cNvPr id="6" name="Содержимое 5" descr="thCAI2TWV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58519" y="1428736"/>
            <a:ext cx="4038600" cy="4929222"/>
          </a:xfrm>
        </p:spPr>
      </p:pic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rami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24000"/>
            <a:ext cx="7715304" cy="4762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Пирамида здорового питания.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ramida-pitaniya-co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85728"/>
            <a:ext cx="7500990" cy="62151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сожалению, мы часто видим такую картину</a:t>
            </a:r>
            <a:endParaRPr lang="ru-RU" dirty="0"/>
          </a:p>
        </p:txBody>
      </p:sp>
      <p:pic>
        <p:nvPicPr>
          <p:cNvPr id="5" name="Содержимое 4" descr="ребенок и тарел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143116"/>
            <a:ext cx="3643338" cy="3429024"/>
          </a:xfrm>
        </p:spPr>
      </p:pic>
      <p:pic>
        <p:nvPicPr>
          <p:cNvPr id="6" name="Содержимое 5" descr="конфетки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143117"/>
            <a:ext cx="3286147" cy="3429024"/>
          </a:xfrm>
        </p:spPr>
      </p:pic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Основа питания детей.</a:t>
            </a:r>
            <a:endParaRPr lang="ru-RU" dirty="0"/>
          </a:p>
        </p:txBody>
      </p:sp>
      <p:pic>
        <p:nvPicPr>
          <p:cNvPr id="5" name="Содержимое 4" descr="blyuda-iz-ovoshhej-i-fruktov-dlya-detej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00174"/>
            <a:ext cx="4059238" cy="4643470"/>
          </a:xfrm>
        </p:spPr>
      </p:pic>
      <p:pic>
        <p:nvPicPr>
          <p:cNvPr id="6" name="Содержимое 5" descr="15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571612"/>
            <a:ext cx="4059238" cy="4572032"/>
          </a:xfrm>
        </p:spPr>
      </p:pic>
    </p:spTree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Вот такое простое, но разумное</a:t>
            </a:r>
            <a:r>
              <a:rPr lang="ru-RU" b="1" dirty="0" smtClean="0"/>
              <a:t> питание</a:t>
            </a:r>
            <a:r>
              <a:rPr lang="ru-RU" dirty="0" smtClean="0"/>
              <a:t> принесет пользу вашему ребенку. Конечно, если ребенок болен, лечащий врач вместе с родителями могут корректировать рекомендуемую диету, исходя из конкретных особенностей заболевания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внимание.</a:t>
            </a:r>
            <a:endParaRPr lang="ru-RU" sz="5400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правило, в том, что у ребенка плохой аппетит виноваты сами родители, поскольку это связано с нарушенным режимом кормления. Если ваше чадо развивается и растет так же, как и другие дети его возраста, хорошо себя чувствует, но мало ест, то не стоит волноваться, просто у него замедленный обмен веществ.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Придавайте блюдам аппетитный вид, пусть ребенок ест с красивой посуды, к примеру, тарелочки с рисунком на дне заинтересует малыша, и он будет стараться побыстрее съесть пищу, чтобы посмотреть на него. Но существует один недостаток – картинка может надоесть и интерес может опять пропасть. Тогда можно поступить следующим образом – купить прозрачную посуду и снизу самостоятельно приклеивать скотчем разнообразные картинки.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можно сделать.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Возможные варианты мотивации.</a:t>
            </a:r>
            <a:endParaRPr lang="ru-RU" dirty="0"/>
          </a:p>
        </p:txBody>
      </p:sp>
      <p:pic>
        <p:nvPicPr>
          <p:cNvPr id="5" name="Содержимое 4" descr="thCAMT2DY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3143271" cy="3929090"/>
          </a:xfrm>
        </p:spPr>
      </p:pic>
      <p:pic>
        <p:nvPicPr>
          <p:cNvPr id="6" name="Содержимое 5" descr="thCA48F9I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785926"/>
            <a:ext cx="3786213" cy="4000527"/>
          </a:xfrm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третьем году жизни функциональные возможности детского организма совершенствуются – прорезавшиеся молочные зубы и окрепшая жевательная мускулатура позволяют ребенку пережевывать практически любую пищу. </a:t>
            </a:r>
            <a:br>
              <a:rPr lang="ru-RU" dirty="0" smtClean="0"/>
            </a:br>
            <a:r>
              <a:rPr lang="ru-RU" dirty="0" smtClean="0"/>
              <a:t>Поэтому расширяется набор продуктов, используемых для приготовления блюд, изменяются методы их кулинарной обработки.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питания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рекомендованным ранее сортам </a:t>
            </a:r>
            <a:r>
              <a:rPr lang="ru-RU" b="1" dirty="0" smtClean="0"/>
              <a:t>мяса </a:t>
            </a:r>
            <a:r>
              <a:rPr lang="ru-RU" dirty="0" smtClean="0"/>
              <a:t>можно добавлять изредка нежирную баранину. Блюда уже необязательно готовить только из фарша. Можно давать натуральное мясо, нарезанное небольшими кусочками и </a:t>
            </a:r>
            <a:r>
              <a:rPr lang="ru-RU" dirty="0" err="1" smtClean="0"/>
              <a:t>протушенное</a:t>
            </a:r>
            <a:r>
              <a:rPr lang="ru-RU" dirty="0" smtClean="0"/>
              <a:t> с соусом. </a:t>
            </a:r>
            <a:br>
              <a:rPr lang="ru-RU" dirty="0" smtClean="0"/>
            </a:br>
            <a:r>
              <a:rPr lang="ru-RU" dirty="0" smtClean="0"/>
              <a:t>Но не следует пока давать мясо гуся и утки, которое трудно переваривается, а также копчености, в том числе копченые колбасы. </a:t>
            </a:r>
            <a:br>
              <a:rPr lang="ru-RU" dirty="0" smtClean="0"/>
            </a:br>
            <a:r>
              <a:rPr lang="ru-RU" dirty="0" smtClean="0"/>
              <a:t>Изредка в дневное меню ребенка можно включать молочные сосиски, сардельки, нежирные сорта вареных колбас.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Немного о мясе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etskie-blyuda-iz-myas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928670"/>
            <a:ext cx="7429552" cy="51435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Необходимо так построить</a:t>
            </a:r>
            <a:r>
              <a:rPr lang="ru-RU" b="1" dirty="0" smtClean="0"/>
              <a:t> питание</a:t>
            </a:r>
            <a:r>
              <a:rPr lang="ru-RU" dirty="0" smtClean="0"/>
              <a:t>, чтобы используемые продукты не способствовали возникновению заболеваний. И, как это ни печально, в настоящее время приходится исключить как раз те продукты, которые мы довольно часто употребляем в пищу, так как они не требуют долгой обработки. Большинство мам работает, у них не остается сил и времени на приготовление домашней пищи, и они широко используют полуфабрикаты типа сосисок и колбас, бутерброды и </a:t>
            </a:r>
            <a:r>
              <a:rPr lang="ru-RU" dirty="0" err="1" smtClean="0"/>
              <a:t>т.п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Сосиски и колбасы не рекомендуют использовать в детском питании.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387</Words>
  <Application>Microsoft Office PowerPoint</Application>
  <PresentationFormat>Экран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Особенности питания ребенка с 2 до 3 лет. </vt:lpstr>
      <vt:lpstr>К сожалению, мы часто видим такую картину</vt:lpstr>
      <vt:lpstr>Причины</vt:lpstr>
      <vt:lpstr>Что можно сделать.</vt:lpstr>
      <vt:lpstr>Возможные варианты мотивации.</vt:lpstr>
      <vt:lpstr>Особенности питания</vt:lpstr>
      <vt:lpstr>Немного о мясе</vt:lpstr>
      <vt:lpstr>Слайд 8</vt:lpstr>
      <vt:lpstr>Сосиски и колбасы не рекомендуют использовать в детском питании.</vt:lpstr>
      <vt:lpstr>Слайд 10</vt:lpstr>
      <vt:lpstr>«Чудесный продукт»</vt:lpstr>
      <vt:lpstr>Слайд 12</vt:lpstr>
      <vt:lpstr>Рыба</vt:lpstr>
      <vt:lpstr>Блюда из рыбы</vt:lpstr>
      <vt:lpstr>Кисломолочные продукты</vt:lpstr>
      <vt:lpstr>Слайд 16</vt:lpstr>
      <vt:lpstr>Слайд 17</vt:lpstr>
      <vt:lpstr>Пирамида здорового питания.</vt:lpstr>
      <vt:lpstr>Слайд 19</vt:lpstr>
      <vt:lpstr>Основа питания детей.</vt:lpstr>
      <vt:lpstr>Выводы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питания ребенка с 2 до 3 лет.</dc:title>
  <dc:creator>viniplushik</dc:creator>
  <cp:lastModifiedBy>viniplushik</cp:lastModifiedBy>
  <cp:revision>11</cp:revision>
  <dcterms:created xsi:type="dcterms:W3CDTF">2013-04-24T20:31:04Z</dcterms:created>
  <dcterms:modified xsi:type="dcterms:W3CDTF">2013-04-24T21:43:43Z</dcterms:modified>
</cp:coreProperties>
</file>