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61FF09-8C56-4E25-9C6E-4E81D2955D1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F32CFA-99FB-4EB4-BD42-942C767823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22.jpeg"/><Relationship Id="rId5" Type="http://schemas.openxmlformats.org/officeDocument/2006/relationships/image" Target="../media/image17.jpeg"/><Relationship Id="rId10" Type="http://schemas.openxmlformats.org/officeDocument/2006/relationships/image" Target="../media/image21.jpeg"/><Relationship Id="rId4" Type="http://schemas.openxmlformats.org/officeDocument/2006/relationships/image" Target="../media/image16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0"/>
            <a:ext cx="3712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Цепи питания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C:\Documents and Settings\Admin\Рабочий стол\цепь питания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000396" cy="399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Admin\Рабочий стол\цепь питания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28" y="1000108"/>
            <a:ext cx="314327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\Рабочий стол\цепь питания\o_65538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571876"/>
            <a:ext cx="3857652" cy="289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85786" y="5286388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сосна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6488668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Жук-короед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464344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дятел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0"/>
            <a:ext cx="3712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Цепи питания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C:\Documents and Settings\Admin\Рабочий стол\цепь питания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000396" cy="399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Admin\Рабочий стол\цепь питания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28" y="1000108"/>
            <a:ext cx="314327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\Рабочий стол\цепь питания\o_65538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571876"/>
            <a:ext cx="3857652" cy="289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трелка вправо 8"/>
          <p:cNvSpPr/>
          <p:nvPr/>
        </p:nvSpPr>
        <p:spPr>
          <a:xfrm>
            <a:off x="2500298" y="3714752"/>
            <a:ext cx="1071570" cy="78581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5286388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сосна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786446" y="3786190"/>
            <a:ext cx="1071570" cy="78581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6488668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Жук-короед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464344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дятел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цепь питания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71744"/>
            <a:ext cx="2928958" cy="2196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Admin\Рабочий стол\цепь питания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428868"/>
            <a:ext cx="2667005" cy="2000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Admin\Рабочий стол\цепь питания\i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572008"/>
            <a:ext cx="3314707" cy="2071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Admin\Рабочий стол\цепь питания\i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V="1">
            <a:off x="3357554" y="500042"/>
            <a:ext cx="2743205" cy="1959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Admin\Рабочий стол\цепь питания\i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125475"/>
            <a:ext cx="2714644" cy="2201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Documents and Settings\Admin\Рабочий стол\цепь питания\i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214290"/>
            <a:ext cx="2571768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Documents and Settings\Admin\Рабочий стол\цепь питания\i (5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2357430"/>
            <a:ext cx="2928958" cy="201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Documents and Settings\Admin\Рабочий стол\цепь питания\i (7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4786321"/>
            <a:ext cx="3325184" cy="1940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http://im0-tub-ru.yandex.net/i?id=421962894-46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07415"/>
            <a:ext cx="2357454" cy="1750585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цепь питания\i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7102" y="2571744"/>
            <a:ext cx="2736552" cy="1857388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цепь питания\i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9824" y="3571876"/>
            <a:ext cx="2774176" cy="1785950"/>
          </a:xfrm>
          <a:prstGeom prst="rect">
            <a:avLst/>
          </a:prstGeom>
          <a:noFill/>
        </p:spPr>
      </p:pic>
      <p:pic>
        <p:nvPicPr>
          <p:cNvPr id="3079" name="Picture 7" descr="C:\Documents and Settings\Admin\Рабочий стол\цепь питания\i (1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4071942"/>
            <a:ext cx="2786082" cy="2089562"/>
          </a:xfrm>
          <a:prstGeom prst="rect">
            <a:avLst/>
          </a:prstGeom>
          <a:noFill/>
        </p:spPr>
      </p:pic>
      <p:pic>
        <p:nvPicPr>
          <p:cNvPr id="3080" name="Picture 8" descr="C:\Documents and Settings\Admin\Рабочий стол\цепь питания\i (1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43683" y="1714488"/>
            <a:ext cx="2400317" cy="1714512"/>
          </a:xfrm>
          <a:prstGeom prst="rect">
            <a:avLst/>
          </a:prstGeom>
          <a:noFill/>
        </p:spPr>
      </p:pic>
      <p:pic>
        <p:nvPicPr>
          <p:cNvPr id="3081" name="Picture 9" descr="C:\Documents and Settings\Admin\Рабочий стол\цепь питания\i (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" y="3571876"/>
            <a:ext cx="2619393" cy="1964545"/>
          </a:xfrm>
          <a:prstGeom prst="rect">
            <a:avLst/>
          </a:prstGeom>
          <a:noFill/>
        </p:spPr>
      </p:pic>
      <p:pic>
        <p:nvPicPr>
          <p:cNvPr id="3082" name="Picture 10" descr="C:\Documents and Settings\Admin\Рабочий стол\цепь питания\i (1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142852"/>
            <a:ext cx="2286016" cy="1714512"/>
          </a:xfrm>
          <a:prstGeom prst="rect">
            <a:avLst/>
          </a:prstGeom>
          <a:noFill/>
        </p:spPr>
      </p:pic>
      <p:pic>
        <p:nvPicPr>
          <p:cNvPr id="3083" name="Picture 11" descr="C:\Documents and Settings\Admin\Рабочий стол\цепь питания\i (16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83677" y="0"/>
            <a:ext cx="2560323" cy="1714502"/>
          </a:xfrm>
          <a:prstGeom prst="rect">
            <a:avLst/>
          </a:prstGeom>
          <a:noFill/>
        </p:spPr>
      </p:pic>
      <p:pic>
        <p:nvPicPr>
          <p:cNvPr id="3085" name="Picture 13" descr="http://im5-tub-ru.yandex.net/i?id=337031401-37-72&amp;n=1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517343" cy="2370849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цепь питания\i (15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71934" y="571480"/>
            <a:ext cx="2571755" cy="1928816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цепь питания\i (11)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42976" y="1928802"/>
            <a:ext cx="2643191" cy="1762127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Рабочий стол\цепь питания\i (14)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57290" y="5107793"/>
            <a:ext cx="2333609" cy="1750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2013-04-28T10:48:42Z</dcterms:created>
  <dcterms:modified xsi:type="dcterms:W3CDTF">2013-04-28T11:34:24Z</dcterms:modified>
</cp:coreProperties>
</file>