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5" r:id="rId4"/>
    <p:sldId id="286" r:id="rId5"/>
    <p:sldId id="276" r:id="rId6"/>
    <p:sldId id="272" r:id="rId7"/>
    <p:sldId id="283" r:id="rId8"/>
    <p:sldId id="260" r:id="rId9"/>
    <p:sldId id="273" r:id="rId10"/>
    <p:sldId id="284" r:id="rId11"/>
    <p:sldId id="277" r:id="rId12"/>
    <p:sldId id="271" r:id="rId13"/>
    <p:sldId id="285" r:id="rId14"/>
    <p:sldId id="262" r:id="rId15"/>
    <p:sldId id="270" r:id="rId16"/>
    <p:sldId id="27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0"/>
    <a:srgbClr val="00337E"/>
    <a:srgbClr val="0044A8"/>
    <a:srgbClr val="005FEA"/>
    <a:srgbClr val="68B4AB"/>
    <a:srgbClr val="FE907A"/>
    <a:srgbClr val="FEA998"/>
    <a:srgbClr val="4FBBD1"/>
    <a:srgbClr val="5BADA3"/>
    <a:srgbClr val="57B1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1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1;&#1052;&#1050;_&#1063;&#1077;&#1090;&#1099;&#1088;&#1077;%20&#1078;&#1077;&#1083;&#1072;&#1085;&#1080;&#1103;\&#1041;&#1072;&#1093;%20-%20&#1056;&#1086;&#1085;&#1076;&#1086;%20(&#1054;&#1088;&#1082;&#1077;&#1089;&#1090;&#1088;&#1086;&#1074;&#1072;&#1103;%20&#1089;&#1102;&#1080;&#1090;&#1072;%20N2%20&#1089;&#1080;-&#1084;&#1080;&#1085;&#1086;&#1088;%20BWV%201067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052;&#1050;_&#1063;&#1077;&#1090;&#1099;&#1088;&#1077;%20&#1078;&#1077;&#1083;&#1072;&#1085;&#1080;&#1103;\&#1055;&#1088;&#1086;&#1082;&#1086;&#1092;&#1100;&#1077;&#1074;%20&#1057;.%20&#1057;.%20&#171;&#1057;&#1080;&#1084;&#1092;&#1086;&#1085;&#1080;&#1103;%20&#8470;%201%20&#1088;&#1077;%20&#1084;&#1072;&#1078;&#1086;&#1088;%20&#171;&#1050;&#1083;&#1072;&#1089;&#1089;&#1080;&#1095;&#1077;&#1089;&#1082;&#1072;&#1103;&#187;,%20&#1095;&#1072;&#1089;&#1090;&#1100;%20&#1087;&#1077;&#1088;&#1074;&#1072;&#1103;&#187;.wma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1;&#1052;&#1050;_&#1063;&#1077;&#1090;&#1099;&#1088;&#1077;%20&#1078;&#1077;&#1083;&#1072;&#1085;&#1080;&#1103;\&#1063;&#1072;&#1081;&#1082;&#1086;&#1074;&#1089;&#1082;&#1080;&#1081;%20-%20&#1057;&#1083;&#1072;&#1076;&#1082;&#1072;&#1103;%20&#1075;&#1088;&#1077;&#1079;&#1072;%20%20(audiopoisk.com).mp3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p=10&amp;lr=36&amp;source=psearch&amp;text=%D1%81%D1%82%D0%B8%D1%85%D0%B8%20%D0%B2%D1%81%D0%B5%20%D0%B2%D1%80%D0%B5%D0%BC%D0%B5%D0%BD%D0%B0%20%D0%B3%D0%BE%D0%B4%D0%B0%20%D1%85%D0%BE%D1%80%D0%BE%D1%88%D0%B8&amp;rpt=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19.jpeg"/><Relationship Id="rId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image" Target="../media/image1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p=6&amp;lr=36&amp;source=psearch&amp;text=%D1%81%D1%82%D0%B8%D1%85%D0%B8%20%D0%B2%D1%81%D0%B5%20%D0%B2%D1%80%D0%B5%D0%BC%D0%B5%D0%BD%D0%B0%20%D0%B3%D0%BE%D0%B4%D0%B0%20%D1%85%D0%BE%D1%80%D0%BE%D1%88%D0%B8&amp;rpt=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052;&#1050;_&#1063;&#1077;&#1090;&#1099;&#1088;&#1077;%20&#1078;&#1077;&#1083;&#1072;&#1085;&#1080;&#1103;\&#1063;&#1072;&#1081;&#1082;&#1086;&#1074;&#1089;&#1082;&#1080;&#1081;%20&#1060;&#1077;&#1074;&#1088;&#1072;&#1083;&#1100;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052;&#1050;_&#1063;&#1077;&#1090;&#1099;&#1088;&#1077;%20&#1078;&#1077;&#1083;&#1072;&#1085;&#1080;&#1103;\&#1042;&#1080;&#1074;&#1072;&#1083;&#1100;&#1076;&#1080;%20-%20&#1042;&#1077;&#1089;&#1085;&#1072;%20(&#1042;&#1088;&#1077;&#1084;&#1077;&#1085;&#1072;%20&#1075;&#1086;&#1076;&#1072;%20RV%20315).mp3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G\Desktop\Рисунок1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475656" y="2233356"/>
            <a:ext cx="6627060" cy="462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1944216"/>
          </a:xfrm>
        </p:spPr>
        <p:txBody>
          <a:bodyPr>
            <a:noAutofit/>
          </a:bodyPr>
          <a:lstStyle/>
          <a:p>
            <a: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  <a:t>Литературно - музыкальная композиция  </a:t>
            </a:r>
            <a:b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  <a:t>по мотивам рассказа К.Ушинского </a:t>
            </a:r>
            <a:b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 smtClean="0">
                <a:latin typeface="Times New Roman" pitchFamily="18" charset="0"/>
                <a:cs typeface="Times New Roman" pitchFamily="18" charset="0"/>
              </a:rPr>
              <a:t>«Четыре желания». </a:t>
            </a:r>
            <a:endParaRPr lang="ru-RU" sz="32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Бах - Рондо (Оркестровая сюита N2 си-минор BWV 106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artvedia.ru/upload/f0_378821068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Родничок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Хананин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окофьев С. С. «Симфония № 1 ре мажор «Классическая», часть первая»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122/136596361.2c/0_7f318_566b6c80_XXL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549411" y="0"/>
            <a:ext cx="4594589" cy="5157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228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Рис. И. </a:t>
            </a:r>
            <a:r>
              <a:rPr lang="ru-RU" b="1" u="sng" dirty="0" err="1" smtClean="0"/>
              <a:t>Бруни</a:t>
            </a:r>
            <a:r>
              <a:rPr lang="ru-RU" b="1" u="sng" dirty="0" smtClean="0"/>
              <a:t>, 1954г. </a:t>
            </a:r>
            <a:endParaRPr lang="ru-RU" dirty="0"/>
          </a:p>
        </p:txBody>
      </p:sp>
      <p:pic>
        <p:nvPicPr>
          <p:cNvPr id="5" name="Picture 2" descr="http://img-fotki.yandex.ru/get/4122/136596361.2c/0_7f318_566b6c80_XXL.jpg"/>
          <p:cNvPicPr>
            <a:picLocks noChangeAspect="1" noChangeArrowheads="1"/>
          </p:cNvPicPr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-1" y="0"/>
            <a:ext cx="468835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98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\Desktop\Рисунок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9" y="28147"/>
            <a:ext cx="5220072" cy="682985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94"/>
          <a:stretch>
            <a:fillRect/>
          </a:stretch>
        </p:blipFill>
        <p:spPr bwMode="auto">
          <a:xfrm rot="19887163">
            <a:off x="-47923" y="1673673"/>
            <a:ext cx="7804144" cy="3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живопись - пейзаж, купить картину Осенние листья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934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Осенние листья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Сычев А.В.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Чайковский - Сладкая грез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126/136596361.2c/0_7f319_de54ea42_XXL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600109" y="0"/>
            <a:ext cx="4543892" cy="5301208"/>
          </a:xfrm>
          <a:prstGeom prst="rect">
            <a:avLst/>
          </a:prstGeom>
          <a:noFill/>
        </p:spPr>
      </p:pic>
      <p:pic>
        <p:nvPicPr>
          <p:cNvPr id="4" name="Picture 2" descr="http://img-fotki.yandex.ru/get/4126/136596361.2c/0_7f319_de54ea42_XXL.jpg"/>
          <p:cNvPicPr>
            <a:picLocks noChangeAspect="1" noChangeArrowheads="1"/>
          </p:cNvPicPr>
          <p:nvPr/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4644008" cy="5307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228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Рис. И. </a:t>
            </a:r>
            <a:r>
              <a:rPr lang="ru-RU" b="1" u="sng" dirty="0" err="1" smtClean="0"/>
              <a:t>Бруни</a:t>
            </a:r>
            <a:r>
              <a:rPr lang="ru-RU" b="1" u="sng" dirty="0" smtClean="0"/>
              <a:t>, 1954г.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\Desktop\Рисунок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292080" cy="683600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00251">
            <a:off x="3452219" y="950897"/>
            <a:ext cx="5422400" cy="19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905/ya-cri.33/0_1e211_12494bf4_XL">
            <a:hlinkClick r:id="rId2"/>
          </p:cNvPr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CG\Desktop\Рисунок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481699"/>
            <a:ext cx="1514166" cy="1947300"/>
          </a:xfrm>
          <a:prstGeom prst="rect">
            <a:avLst/>
          </a:prstGeom>
          <a:noFill/>
        </p:spPr>
      </p:pic>
      <p:pic>
        <p:nvPicPr>
          <p:cNvPr id="8" name="Picture 2" descr="C:\Users\CG\Desktop\Рисунок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008432"/>
            <a:ext cx="1413629" cy="184956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0"/>
            <a:ext cx="2232248" cy="10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3720" y="3501008"/>
            <a:ext cx="2520280" cy="11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9653" y="0"/>
            <a:ext cx="272434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284984"/>
            <a:ext cx="2159495" cy="108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CG\Desktop\Рисунок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31832" y="1628800"/>
            <a:ext cx="1512168" cy="1850317"/>
          </a:xfrm>
          <a:prstGeom prst="rect">
            <a:avLst/>
          </a:prstGeom>
          <a:noFill/>
        </p:spPr>
      </p:pic>
      <p:pic>
        <p:nvPicPr>
          <p:cNvPr id="10" name="Picture 2" descr="C:\Users\CG\Desktop\Рисунок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23312" y="4878089"/>
            <a:ext cx="1620688" cy="197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G\Desktop\Рисунок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103628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1844824"/>
            <a:ext cx="4067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Учащиеся 3 класса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Верещак Алина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Онищенко Архип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-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Терещенко Е.В.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\Desktop\Рисунок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4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BD1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907A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 descr="http://www.fikr.uz/uploads/images/seasons19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0"/>
            <a:ext cx="34563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ikr.uz/uploads/images/seasons19.jpg">
            <a:hlinkClick r:id="rId2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3240360" cy="34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ikr.uz/uploads/images/seasons19.jpg">
            <a:hlinkClick r:id="rId2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429000"/>
            <a:ext cx="34312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fikr.uz/uploads/images/seasons19.jpg">
            <a:hlinkClick r:id="rId2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3429000"/>
            <a:ext cx="33123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etsad-kitty.ru/uploads/posts/2011-08/1312978746_prevyuvremya-goda-odezhda.jpg">
            <a:hlinkClick r:id="rId2"/>
          </p:cNvPr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059832" y="1988840"/>
            <a:ext cx="3166284" cy="29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живопись - пейзаж, купить картину Зимние красоты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815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Зимние красоты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Депутатов Ю.М.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Чайковский Февра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30/136596361.2c/0_7f316_7bc2ae2e_XXL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-1" y="0"/>
            <a:ext cx="4525697" cy="5157192"/>
          </a:xfrm>
          <a:prstGeom prst="rect">
            <a:avLst/>
          </a:prstGeom>
          <a:noFill/>
        </p:spPr>
      </p:pic>
      <p:pic>
        <p:nvPicPr>
          <p:cNvPr id="3" name="Picture 2" descr="http://img-fotki.yandex.ru/get/6430/136596361.2c/0_7f316_7bc2ae2e_XXL.jpg"/>
          <p:cNvPicPr>
            <a:picLocks noChangeAspect="1" noChangeArrowheads="1"/>
          </p:cNvPicPr>
          <p:nvPr/>
        </p:nvPicPr>
        <p:blipFill>
          <a:blip r:embed="rId3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480204" y="0"/>
            <a:ext cx="4663796" cy="5085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4078" y="5000636"/>
            <a:ext cx="228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Рис. И. </a:t>
            </a:r>
            <a:r>
              <a:rPr lang="ru-RU" b="1" u="sng" dirty="0" err="1" smtClean="0"/>
              <a:t>Бруни</a:t>
            </a:r>
            <a:r>
              <a:rPr lang="ru-RU" b="1" u="sng" dirty="0" smtClean="0"/>
              <a:t>, 1954г.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G\Desktop\Рисунок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1413" y="0"/>
            <a:ext cx="5332588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7"/>
          <a:stretch>
            <a:fillRect/>
          </a:stretch>
        </p:blipFill>
        <p:spPr bwMode="auto">
          <a:xfrm rot="19787619">
            <a:off x="198955" y="1550093"/>
            <a:ext cx="6876256" cy="2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живопись - пейзаж, купить картину Тюльпановый хоровод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-22145" y="0"/>
            <a:ext cx="916614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Таранов В.А.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Вивальди - Весна (Времена года RV 31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6428/136596361.2c/0_7f317_dee7f6c2_XXL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136364" y="0"/>
            <a:ext cx="5007636" cy="4725144"/>
          </a:xfrm>
          <a:prstGeom prst="rect">
            <a:avLst/>
          </a:prstGeom>
          <a:noFill/>
        </p:spPr>
      </p:pic>
      <p:pic>
        <p:nvPicPr>
          <p:cNvPr id="4" name="Picture 2" descr="http://img-fotki.yandex.ru/get/6428/136596361.2c/0_7f317_dee7f6c2_XXL.jpg"/>
          <p:cNvPicPr>
            <a:picLocks noChangeAspect="1" noChangeArrowheads="1"/>
          </p:cNvPicPr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0" y="1"/>
            <a:ext cx="4176464" cy="47096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653136"/>
            <a:ext cx="228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Рис. И. </a:t>
            </a:r>
            <a:r>
              <a:rPr lang="ru-RU" b="1" u="sng" dirty="0" err="1" smtClean="0"/>
              <a:t>Бруни</a:t>
            </a:r>
            <a:r>
              <a:rPr lang="ru-RU" b="1" u="sng" dirty="0" smtClean="0"/>
              <a:t>, 1954г.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G\Desktop\Рисунок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60786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1824">
            <a:off x="1526762" y="1254858"/>
            <a:ext cx="7380312" cy="31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58</Words>
  <Application>Microsoft Office PowerPoint</Application>
  <PresentationFormat>Экран (4:3)</PresentationFormat>
  <Paragraphs>15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Литературно - музыкальная композиция   по мотивам рассказа К.Ушинского  «Четыре желания».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CG</dc:creator>
  <cp:lastModifiedBy>CG</cp:lastModifiedBy>
  <cp:revision>66</cp:revision>
  <dcterms:modified xsi:type="dcterms:W3CDTF">2014-03-30T02:45:18Z</dcterms:modified>
</cp:coreProperties>
</file>