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8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Серега\Desktop\71394583_1298965219_sm_f_4d1b676d63fc5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77686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Серега\Desktop\71394581_1298965208_sm_f_4d1b676d8e75b[1]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42493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Серега\Desktop\71394585_1298965229_sm_f_4d1b676dac639[1]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20891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7" name="Picture 5" descr="124,07 КБ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755576" y="0"/>
            <a:ext cx="77048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100_082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 contrast="30000"/>
          </a:blip>
          <a:srcRect/>
          <a:stretch>
            <a:fillRect/>
          </a:stretch>
        </p:blipFill>
        <p:spPr bwMode="auto">
          <a:xfrm>
            <a:off x="1691680" y="188640"/>
            <a:ext cx="5260327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56" name="Picture 4" descr="100_24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692275" y="5661025"/>
            <a:ext cx="65627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4400">
                <a:solidFill>
                  <a:schemeClr val="bg1"/>
                </a:solidFill>
              </a:rPr>
              <a:t>«Домик в горах»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Серега</dc:creator>
  <cp:lastModifiedBy>Серега</cp:lastModifiedBy>
  <cp:revision>7</cp:revision>
  <dcterms:created xsi:type="dcterms:W3CDTF">2014-12-03T07:16:17Z</dcterms:created>
  <dcterms:modified xsi:type="dcterms:W3CDTF">2014-12-03T07:25:34Z</dcterms:modified>
</cp:coreProperties>
</file>