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2"/>
  </p:notesMasterIdLst>
  <p:handoutMasterIdLst>
    <p:handoutMasterId r:id="rId33"/>
  </p:handoutMasterIdLst>
  <p:sldIdLst>
    <p:sldId id="357" r:id="rId2"/>
    <p:sldId id="358" r:id="rId3"/>
    <p:sldId id="314" r:id="rId4"/>
    <p:sldId id="326" r:id="rId5"/>
    <p:sldId id="316" r:id="rId6"/>
    <p:sldId id="317" r:id="rId7"/>
    <p:sldId id="352" r:id="rId8"/>
    <p:sldId id="347" r:id="rId9"/>
    <p:sldId id="321" r:id="rId10"/>
    <p:sldId id="322" r:id="rId11"/>
    <p:sldId id="323" r:id="rId12"/>
    <p:sldId id="324" r:id="rId13"/>
    <p:sldId id="348" r:id="rId14"/>
    <p:sldId id="359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60" r:id="rId23"/>
    <p:sldId id="337" r:id="rId24"/>
    <p:sldId id="338" r:id="rId25"/>
    <p:sldId id="339" r:id="rId26"/>
    <p:sldId id="340" r:id="rId27"/>
    <p:sldId id="341" r:id="rId28"/>
    <p:sldId id="342" r:id="rId29"/>
    <p:sldId id="361" r:id="rId30"/>
    <p:sldId id="36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22C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9" autoAdjust="0"/>
    <p:restoredTop sz="94225" autoAdjust="0"/>
  </p:normalViewPr>
  <p:slideViewPr>
    <p:cSldViewPr>
      <p:cViewPr>
        <p:scale>
          <a:sx n="85" d="100"/>
          <a:sy n="85" d="100"/>
        </p:scale>
        <p:origin x="-82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5C0B8-6A7E-4EB5-BB32-FCD28CEA8B98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B9C6E-E234-46F6-BC2B-967022DE1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4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C9ABA-4CF3-4332-9A7A-CD477BFF45BC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7B7F1-519C-4E79-B6D1-DA1E7DF33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6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052736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rgbClr val="738AC8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Экологическая игра-викторина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Составила: Николаева М.В. учитель начальных классов                                                    МОУ «СОШ №2» г. Истра</a:t>
            </a:r>
          </a:p>
          <a:p>
            <a:pPr lvl="0"/>
            <a:r>
              <a:rPr lang="ru-RU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Московская область</a:t>
            </a:r>
            <a:endParaRPr lang="ru-RU" sz="24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2214578" cy="2500330"/>
          </a:xfrm>
        </p:spPr>
        <p:txBody>
          <a:bodyPr/>
          <a:lstStyle/>
          <a:p>
            <a:pPr algn="ctr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цветок называют царицей цветов?</a:t>
            </a:r>
            <a:endParaRPr lang="ru-RU" sz="32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4857760"/>
            <a:ext cx="1714512" cy="571504"/>
          </a:xfrm>
          <a:ln>
            <a:solidFill>
              <a:srgbClr val="00B05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0.gstatic.com/images?q=tbn:ANd9GcRF6k4LTNd6al7jqqIbL0QukwgbQn7pjE7QcTiP-oQeSJHRKR9ay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556642">
            <a:off x="2687346" y="594303"/>
            <a:ext cx="6860644" cy="567028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736"/>
            <a:ext cx="2071702" cy="2786082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дерево, как и береза дает сладкий сок?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5286388"/>
            <a:ext cx="2071702" cy="571504"/>
          </a:xfrm>
          <a:ln>
            <a:solidFill>
              <a:srgbClr val="00B05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клен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www.reznoe.ru/i/articles/10/Acer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785794"/>
            <a:ext cx="5786446" cy="5857916"/>
          </a:xfrm>
          <a:prstGeom prst="rect">
            <a:avLst/>
          </a:prstGeom>
          <a:ln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каких деревьев листья осенью красные?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357298"/>
            <a:ext cx="2143140" cy="642942"/>
          </a:xfrm>
          <a:ln>
            <a:solidFill>
              <a:srgbClr val="00B0F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клен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86380" y="1428735"/>
            <a:ext cx="2143140" cy="642943"/>
          </a:xfrm>
          <a:ln>
            <a:solidFill>
              <a:srgbClr val="0070C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рябина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http://t1.gstatic.com/images?q=tbn:ANd9GcShhbNjk6Vb457boEREu_bdm_55_oZiXgtGL73etW8acJGERqSL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3643338" cy="4357718"/>
          </a:xfrm>
          <a:prstGeom prst="rect">
            <a:avLst/>
          </a:prstGeom>
          <a:ln>
            <a:solidFill>
              <a:srgbClr val="FFC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Содержимое 7" descr="http://content.foto.mail.ru/bk/taniv53/2/p-79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00306"/>
            <a:ext cx="4214842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14422"/>
            <a:ext cx="2071702" cy="2214578"/>
          </a:xfrm>
        </p:spPr>
        <p:txBody>
          <a:bodyPr/>
          <a:lstStyle/>
          <a:p>
            <a:pPr algn="ctr"/>
            <a:r>
              <a:rPr lang="ru-RU" sz="28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Листья какого дерева и без ветра трепещут?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4857760"/>
            <a:ext cx="1857388" cy="428628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осины</a:t>
            </a:r>
          </a:p>
          <a:p>
            <a:pPr algn="ctr"/>
            <a:endParaRPr lang="ru-RU" sz="2400" dirty="0"/>
          </a:p>
        </p:txBody>
      </p:sp>
      <p:pic>
        <p:nvPicPr>
          <p:cNvPr id="5" name="Содержимое 7" descr="Осина"/>
          <p:cNvPicPr>
            <a:picLocks noGrp="1"/>
          </p:cNvPicPr>
          <p:nvPr>
            <p:ph sz="half" idx="1"/>
          </p:nvPr>
        </p:nvPicPr>
        <p:blipFill>
          <a:blip r:embed="rId2"/>
          <a:srcRect t="24119" b="24119"/>
          <a:stretch>
            <a:fillRect/>
          </a:stretch>
        </p:blipFill>
        <p:spPr bwMode="auto">
          <a:xfrm>
            <a:off x="3929058" y="214290"/>
            <a:ext cx="4929222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S8TEahoqpeCdrJWadTJiQ25VNYrzWza2BJtPRDWVQUiYkaIea8w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1285860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Вторая станция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4071942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«Царство животных»</a:t>
            </a:r>
            <a:endParaRPr lang="ru-RU" sz="5400" b="1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1214422"/>
            <a:ext cx="2214578" cy="2928958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называются животные, тело которых покрыто перьями?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2214578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http://stat16.privet.ru/lr/0b0dd787a078f1c1fcd783b9e35b2d59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14422"/>
            <a:ext cx="5111750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14422"/>
            <a:ext cx="2143140" cy="2928958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называются животные, тело которых покрыто чешуей?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4857760"/>
            <a:ext cx="2143140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рыбки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85728"/>
            <a:ext cx="5143536" cy="635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85860"/>
            <a:ext cx="2143140" cy="2857520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называются животные, тело которых покрыто шерстью?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1357322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звери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1.gstatic.com/images?q=tbn:ANd9GcSmFAMnetPg_zOzR6p5t3fS53R86HEZ97DcGO7_YSJcSsz6llgK0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0"/>
            <a:ext cx="5857884" cy="68580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1928826" cy="3214710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Птенцы, какой птицы не знают своей матери?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1785950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кукушки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birds-altay.ru/wp-content/uploads/2009/11/5-350x25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4440">
            <a:off x="3505614" y="348662"/>
            <a:ext cx="5381007" cy="6225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2071702" cy="2928958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путешествует по воздуху на нитке?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1357322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паук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3.gstatic.com/images?q=tbn:ANd9GcRmUqpP-PUYx6lbygGBDqVi7M467t5cQqqsfbdLQfmdI91YRy4S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357555" y="-785842"/>
            <a:ext cx="5143535" cy="76438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B0F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SZxiQNPx7VjdVZQfN-X4QBLKubh2KHzULh_UrVBSfDuQjzDGD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1214422"/>
            <a:ext cx="492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ПЕРВАЯ СТАНЦИЯ</a:t>
            </a:r>
            <a:endParaRPr lang="ru-RU" sz="5400" dirty="0">
              <a:ln w="1905"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4143380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5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ЦАРСТВО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РАСТЕНИЙ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5400" b="1" dirty="0">
              <a:ln w="11430"/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928802"/>
            <a:ext cx="2214578" cy="1428760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кого на сучке кладовая?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786322"/>
            <a:ext cx="2214578" cy="78581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белки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3.gstatic.com/images?q=tbn:ANd9GcRFVEMmPmCto1lN6cIvVyZOtt7mA2y4BJn9_A8iC-EZ0s5cfW1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785794"/>
            <a:ext cx="5429256" cy="5857916"/>
          </a:xfrm>
          <a:prstGeom prst="rect">
            <a:avLst/>
          </a:prstGeom>
          <a:ln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2071702" cy="2286016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Какую птицу называют белобока?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1285884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сорока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Сорок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42852"/>
            <a:ext cx="5500726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1.gstatic.com/images?q=tbn:ANd9GcRF6HvvLLz2aC-m92iZ_FG4w-c5n0SO4RuksJTSVqwrvXZli5L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928670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Третья</a:t>
            </a:r>
            <a:r>
              <a:rPr lang="ru-RU" sz="5400" dirty="0" smtClean="0">
                <a:ln w="63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4429132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«Царство грибов»</a:t>
            </a:r>
            <a:endParaRPr lang="ru-RU" sz="5400" b="1" dirty="0">
              <a:ln w="11430">
                <a:solidFill>
                  <a:srgbClr val="00B0F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3143272" cy="4357718"/>
          </a:xfrm>
        </p:spPr>
        <p:txBody>
          <a:bodyPr/>
          <a:lstStyle/>
          <a:p>
            <a:pPr algn="ctr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в траве приметные</a:t>
            </a:r>
            <a:b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Шляпки разноцветные.</a:t>
            </a:r>
            <a:b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ты их имя</a:t>
            </a:r>
            <a:b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не ешь сырыми.</a:t>
            </a:r>
            <a:endParaRPr lang="ru-RU" sz="32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3" descr="Фото Сыроежка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00430" y="0"/>
            <a:ext cx="564357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6314" y="6143645"/>
            <a:ext cx="300039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сыроежки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000240"/>
            <a:ext cx="2786082" cy="3000396"/>
          </a:xfrm>
        </p:spPr>
        <p:txBody>
          <a:bodyPr/>
          <a:lstStyle/>
          <a:p>
            <a:pPr algn="ctr"/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Очень дружные ребята</a:t>
            </a:r>
            <a:b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пенька растут …</a:t>
            </a:r>
            <a:endParaRPr lang="ru-RU" sz="40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t3.gstatic.com/images?q=tbn:ANd9GcRAEEfstkMuo1y-NfxkkuVzp_K9pduDeX57twkMQZhagfXT4djM7w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143240" y="285728"/>
            <a:ext cx="5786478" cy="6357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57818" y="6143644"/>
            <a:ext cx="235745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опята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3071834" cy="3286148"/>
          </a:xfrm>
        </p:spPr>
        <p:txBody>
          <a:bodyPr/>
          <a:lstStyle/>
          <a:p>
            <a:pPr algn="ctr"/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хвоинок многовато</a:t>
            </a:r>
            <a:b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Поджидают нас …</a:t>
            </a:r>
            <a:endParaRPr lang="ru-RU" sz="40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vkusno-i-prosto.ru/images/snacks/appetizers%20mushrooms/luteus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557213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6143644"/>
            <a:ext cx="257176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маслята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3071834" cy="2643206"/>
          </a:xfrm>
        </p:spPr>
        <p:txBody>
          <a:bodyPr/>
          <a:lstStyle/>
          <a:p>
            <a:pPr algn="ctr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 осиной гриб тот, дети,</a:t>
            </a:r>
            <a:b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ярком красненьком берете.</a:t>
            </a:r>
            <a:endParaRPr lang="ru-RU" sz="32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t2.gstatic.com/images?q=tbn:ANd9GcT70zW_AkJ-__f4WU7llJcW5azp5Rf4uMec5I81QiewvMrcXQV0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3504" y="6143644"/>
            <a:ext cx="285752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подосиновик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2928958" cy="3786214"/>
          </a:xfrm>
        </p:spPr>
        <p:txBody>
          <a:bodyPr/>
          <a:lstStyle/>
          <a:p>
            <a:pPr algn="ctr"/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березок, посмотри:</a:t>
            </a:r>
            <a:b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Здесь один, тут целых три.</a:t>
            </a:r>
            <a:endParaRPr lang="ru-RU" sz="40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t0.gstatic.com/images?q=tbn:ANd9GcSy3NysNe67PtM_ZVgzG4Lm9vzRzr469pqeHF2r41zlR3HJ0cvQ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14876" y="6143645"/>
            <a:ext cx="342902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подберезовик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928802"/>
            <a:ext cx="3171828" cy="3357586"/>
          </a:xfrm>
        </p:spPr>
        <p:txBody>
          <a:bodyPr/>
          <a:lstStyle/>
          <a:p>
            <a:pPr algn="ctr"/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Царь грибов живет в дубраве.</a:t>
            </a:r>
            <a:b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жаркого нужен маме.</a:t>
            </a:r>
            <a:endParaRPr lang="ru-RU" sz="40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t2.gstatic.com/images?q=tbn:ANd9GcRTIOfroP8HvqxUJBtQWoWDK4Pf2COpGcYl_yZDLIj6CmJWhSFw2w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42852"/>
            <a:ext cx="5429256" cy="671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57752" y="6215082"/>
            <a:ext cx="314327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Белый гриб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reenyteam.com/wp-content/img/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28860" y="285728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Четвертая станция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5072074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«Экологическая»</a:t>
            </a:r>
            <a:endParaRPr lang="ru-RU" sz="5400" b="1" dirty="0">
              <a:ln w="11430">
                <a:solidFill>
                  <a:srgbClr val="00B0F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какие группы можно разделить все растения?</a:t>
            </a:r>
            <a:endParaRPr lang="ru-RU" sz="36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000240"/>
            <a:ext cx="3000396" cy="428628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ХВОЙНЫЕ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00760" y="2000240"/>
            <a:ext cx="2857520" cy="428628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ЦВЕТКОВЫЕ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12" descr="http://t3.gstatic.com/images?q=tbn:ANd9GcRbBWLQ-sBQ_Cw88wBIvzxtfYfYrJm2V8zwPKVOa6u5OAk5JhNvLg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 rot="20718007">
            <a:off x="694159" y="2986730"/>
            <a:ext cx="3077052" cy="2863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11" descr="http://t2.gstatic.com/images?q=tbn:ANd9GcQPiPbJf-TmqsyEQoLbVgbr4T7qip9VVmhfaU7QNj-b-R_gybjM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 rot="908140">
            <a:off x="5101084" y="2924829"/>
            <a:ext cx="2913834" cy="3016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SEFKBD4RuxIZB6HOggiuZMzOH2m4iqitLtSXUgSCkhBQN6rs4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500042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Список используемой литературы: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643182"/>
            <a:ext cx="7215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прекрасен этот мир!/</a:t>
            </a:r>
            <a:r>
              <a:rPr lang="ru-RU" sz="3200" b="1" dirty="0" err="1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Ред-сост</a:t>
            </a:r>
            <a:r>
              <a:rPr lang="ru-RU" sz="3200" b="1" dirty="0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Л.И. Жук </a:t>
            </a:r>
            <a:r>
              <a:rPr lang="ru-RU" sz="3200" b="1" dirty="0" err="1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Мн.Красико-Принт</a:t>
            </a:r>
            <a:r>
              <a:rPr lang="ru-RU" sz="3200" b="1" dirty="0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2005 г.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Учите детей отгадывать загадки./Ю.Г. </a:t>
            </a:r>
            <a:r>
              <a:rPr lang="ru-RU" sz="3200" b="1" dirty="0" err="1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Илларионова.-М</a:t>
            </a:r>
            <a:r>
              <a:rPr lang="ru-RU" sz="3200" b="1" dirty="0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Просвещение, 2005 г.</a:t>
            </a:r>
            <a:endParaRPr lang="ru-RU" sz="3200" b="1" dirty="0">
              <a:ln w="1905">
                <a:solidFill>
                  <a:srgbClr val="22CE43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928670"/>
            <a:ext cx="2457440" cy="2357454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цветок отцветая,  разлетается на все стороны света  ?</a:t>
            </a:r>
            <a:endParaRPr lang="ru-RU" sz="2800" dirty="0">
              <a:ln w="1905">
                <a:solidFill>
                  <a:srgbClr val="00B0F0"/>
                </a:solidFill>
              </a:ln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42910" y="4429132"/>
            <a:ext cx="2428892" cy="500066"/>
          </a:xfrm>
          <a:ln>
            <a:solidFill>
              <a:srgbClr val="00B05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одуванчик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5" descr="http://t1.gstatic.com/images?q=tbn:ANd9GcQfjHLraTGNy3KcT_outZhC-wDTiQrDajFB4cB1C1x0Aa_os35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5572132" cy="6858000"/>
          </a:xfrm>
          <a:prstGeom prst="roundRect">
            <a:avLst/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04088"/>
            <a:ext cx="7215238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деревья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называют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вечнозелеными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ru-RU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000240"/>
            <a:ext cx="2143140" cy="357190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ель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00760" y="2000240"/>
            <a:ext cx="2143140" cy="357190"/>
          </a:xfrm>
          <a:ln>
            <a:solidFill>
              <a:srgbClr val="00B050"/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сосна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http://t2.gstatic.com/images?q=tbn:ANd9GcQ5eIIM2RTPoHKjaKi2svGEPHjMtRtOiIyoLwEZHKjhvbRWhdTe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85720" y="2714620"/>
            <a:ext cx="3571900" cy="392906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Содержимое 7" descr="http://t2.gstatic.com/images?q=tbn:ANd9GcTVkrfez7_TlpPVSMzC-K6UmtuOaweC_bRjxX-C2PYOXGxgk6LO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472"/>
            <a:ext cx="3500462" cy="400052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деревья с белой корой ?</a:t>
            </a:r>
            <a:endParaRPr lang="ru-RU" sz="32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0" y="2000240"/>
            <a:ext cx="2071702" cy="514360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57817" y="2000241"/>
            <a:ext cx="2071703" cy="500066"/>
          </a:xfrm>
          <a:ln>
            <a:solidFill>
              <a:srgbClr val="00B05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осина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8" descr="http://t2.gstatic.com/images?q=tbn:ANd9GcQDnLkrPMn4iTMmFR8oeedmpqdK3MC0idytwVpDsL-N72u8wXeo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86058"/>
            <a:ext cx="2857520" cy="4071942"/>
          </a:xfrm>
          <a:prstGeom prst="round1Rect">
            <a:avLst/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9" descr="http://travnick-altay.com/images/product_images/info_images/139_0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6212" y="2723356"/>
            <a:ext cx="2887688" cy="413464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2000264" cy="2500330"/>
          </a:xfrm>
        </p:spPr>
        <p:txBody>
          <a:bodyPr/>
          <a:lstStyle/>
          <a:p>
            <a:pPr algn="ctr"/>
            <a:r>
              <a:rPr lang="ru-RU" sz="28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Какая ягода бывает красной,  белой, желтой, черной?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4143380"/>
            <a:ext cx="1957374" cy="500066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смородина</a:t>
            </a:r>
          </a:p>
          <a:p>
            <a:endParaRPr lang="ru-RU" dirty="0"/>
          </a:p>
        </p:txBody>
      </p:sp>
      <p:pic>
        <p:nvPicPr>
          <p:cNvPr id="5" name="Содержимое 4" descr="http://dic.academic.ru/pictures/bse/jpg/0245625571.jpg"/>
          <p:cNvPicPr>
            <a:picLocks noGrp="1"/>
          </p:cNvPicPr>
          <p:nvPr>
            <p:ph sz="half" idx="1"/>
          </p:nvPr>
        </p:nvPicPr>
        <p:blipFill>
          <a:blip r:embed="rId2"/>
          <a:srcRect l="842" r="842"/>
          <a:stretch>
            <a:fillRect/>
          </a:stretch>
        </p:blipFill>
        <p:spPr bwMode="auto">
          <a:xfrm>
            <a:off x="3297154" y="214290"/>
            <a:ext cx="5632564" cy="6500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85860"/>
            <a:ext cx="2214578" cy="2214578"/>
          </a:xfrm>
        </p:spPr>
        <p:txBody>
          <a:bodyPr/>
          <a:lstStyle/>
          <a:p>
            <a:r>
              <a:rPr lang="ru-RU" sz="28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этом цветке любят гадать влюбленные девушки.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143380"/>
            <a:ext cx="2214578" cy="71438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ромашка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http://medrezept.ru/uploads/posts/2010-01/1264171090_romashka.jpg"/>
          <p:cNvPicPr>
            <a:picLocks noGrp="1"/>
          </p:cNvPicPr>
          <p:nvPr>
            <p:ph sz="half" idx="1"/>
          </p:nvPr>
        </p:nvPicPr>
        <p:blipFill>
          <a:blip r:embed="rId2"/>
          <a:srcRect t="349" b="349"/>
          <a:stretch>
            <a:fillRect/>
          </a:stretch>
        </p:blipFill>
        <p:spPr bwMode="auto">
          <a:xfrm rot="363258">
            <a:off x="3270577" y="14309"/>
            <a:ext cx="5796183" cy="685742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2214578" cy="2500330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самый первый цветок, появляющийся из под снега.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4143380"/>
            <a:ext cx="2143140" cy="714380"/>
          </a:xfrm>
          <a:ln>
            <a:solidFill>
              <a:srgbClr val="00B050"/>
            </a:solidFill>
          </a:ln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подснежник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1.gstatic.com/images?q=tbn:ANd9GcS16LSD4lotv7ykCyqvyN7F0D2wHqd4VNNBMlCrEi-RLN_VqgY2Vw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42852"/>
            <a:ext cx="5214942" cy="6429396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</TotalTime>
  <Words>281</Words>
  <Application>Microsoft Office PowerPoint</Application>
  <PresentationFormat>Экран (4:3)</PresentationFormat>
  <Paragraphs>66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Презентация PowerPoint</vt:lpstr>
      <vt:lpstr>Презентация PowerPoint</vt:lpstr>
      <vt:lpstr>На какие группы можно разделить все растения?</vt:lpstr>
      <vt:lpstr>Какой цветок отцветая,  разлетается на все стороны света  ?</vt:lpstr>
      <vt:lpstr>Какие деревья называют вечнозелеными ?</vt:lpstr>
      <vt:lpstr>Какие деревья с белой корой ?</vt:lpstr>
      <vt:lpstr>Какая ягода бывает красной,  белой, желтой, черной?</vt:lpstr>
      <vt:lpstr>На этом цветке любят гадать влюбленные девушки.</vt:lpstr>
      <vt:lpstr>Это самый первый цветок, появляющийся из под снега.</vt:lpstr>
      <vt:lpstr>Какой цветок называют царицей цветов?</vt:lpstr>
      <vt:lpstr>Какое дерево, как и береза дает сладкий сок?</vt:lpstr>
      <vt:lpstr>У каких деревьев листья осенью красные?</vt:lpstr>
      <vt:lpstr>Листья какого дерева и без ветра трепещут?</vt:lpstr>
      <vt:lpstr>Презентация PowerPoint</vt:lpstr>
      <vt:lpstr>Как называются животные, тело которых покрыто перьями?</vt:lpstr>
      <vt:lpstr>Как называются животные, тело которых покрыто чешуей?</vt:lpstr>
      <vt:lpstr>Как называются животные, тело которых покрыто шерстью?</vt:lpstr>
      <vt:lpstr>Птенцы, какой птицы не знают своей матери?</vt:lpstr>
      <vt:lpstr>Кто путешествует по воздуху на нитке?</vt:lpstr>
      <vt:lpstr>У кого на сучке кладовая?</vt:lpstr>
      <vt:lpstr>Какую птицу называют белобока?</vt:lpstr>
      <vt:lpstr>Презентация PowerPoint</vt:lpstr>
      <vt:lpstr>Вот в траве приметные Шляпки разноцветные. Вспомни ты их имя Но не ешь сырыми.</vt:lpstr>
      <vt:lpstr>Очень дружные ребята У пенька растут …</vt:lpstr>
      <vt:lpstr>Где хвоинок многовато Поджидают нас …</vt:lpstr>
      <vt:lpstr>Под осиной гриб тот, дети, В ярком красненьком берете.</vt:lpstr>
      <vt:lpstr>У березок, посмотри: Здесь один, тут целых три.</vt:lpstr>
      <vt:lpstr>Царь грибов живет в дубраве. Для жаркого нужен маме.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игра - викторина</dc:title>
  <cp:lastModifiedBy>User</cp:lastModifiedBy>
  <cp:revision>183</cp:revision>
  <dcterms:modified xsi:type="dcterms:W3CDTF">2014-10-24T16:38:52Z</dcterms:modified>
</cp:coreProperties>
</file>