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17"/>
  </p:notesMasterIdLst>
  <p:sldIdLst>
    <p:sldId id="305" r:id="rId3"/>
    <p:sldId id="306" r:id="rId4"/>
    <p:sldId id="308" r:id="rId5"/>
    <p:sldId id="313" r:id="rId6"/>
    <p:sldId id="279" r:id="rId7"/>
    <p:sldId id="296" r:id="rId8"/>
    <p:sldId id="297" r:id="rId9"/>
    <p:sldId id="298" r:id="rId10"/>
    <p:sldId id="299" r:id="rId11"/>
    <p:sldId id="300" r:id="rId12"/>
    <p:sldId id="301" r:id="rId13"/>
    <p:sldId id="302" r:id="rId14"/>
    <p:sldId id="278" r:id="rId15"/>
    <p:sldId id="312" r:id="rId16"/>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Zver" initials="Z" lastIdx="2" clrIdx="0"/>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D60093"/>
    <a:srgbClr val="0C5019"/>
    <a:srgbClr val="336600"/>
    <a:srgbClr val="006600"/>
    <a:srgbClr val="3333CC"/>
    <a:srgbClr val="1F3699"/>
    <a:srgbClr val="990000"/>
    <a:srgbClr val="0033CC"/>
    <a:srgbClr val="FF6699"/>
    <a:srgbClr val="FF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4729" autoAdjust="0"/>
  </p:normalViewPr>
  <p:slideViewPr>
    <p:cSldViewPr>
      <p:cViewPr varScale="1">
        <p:scale>
          <a:sx n="70" d="100"/>
          <a:sy n="70" d="100"/>
        </p:scale>
        <p:origin x="-1374" y="-9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commentAuthors" Target="commentAuthors.xml"/><Relationship Id="rId3" Type="http://schemas.openxmlformats.org/officeDocument/2006/relationships/slide" Target="slides/slide1.xml"/><Relationship Id="rId21" Type="http://schemas.openxmlformats.org/officeDocument/2006/relationships/theme" Target="theme/them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slide" Target="slides/slide13.xml"/><Relationship Id="rId10" Type="http://schemas.openxmlformats.org/officeDocument/2006/relationships/slide" Target="slides/slide8.xml"/><Relationship Id="rId19"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8632310-26C2-4E19-B75F-7D26C5600F16}" type="datetimeFigureOut">
              <a:rPr lang="ru-RU" smtClean="0"/>
              <a:pPr/>
              <a:t>28.12.2014</a:t>
            </a:fld>
            <a:endParaRPr lang="ru-RU"/>
          </a:p>
        </p:txBody>
      </p:sp>
      <p:sp>
        <p:nvSpPr>
          <p:cNvPr id="4" name="Образ слайда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70B85AA-D4AC-4CBE-B249-4D8D91EC2312}" type="slidenum">
              <a:rPr lang="ru-RU" smtClean="0"/>
              <a:pPr/>
              <a:t>‹#›</a:t>
            </a:fld>
            <a:endParaRPr lang="ru-RU"/>
          </a:p>
        </p:txBody>
      </p:sp>
    </p:spTree>
    <p:extLst>
      <p:ext uri="{BB962C8B-B14F-4D97-AF65-F5344CB8AC3E}">
        <p14:creationId xmlns:p14="http://schemas.microsoft.com/office/powerpoint/2010/main" val="29734573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1BC6D446-F274-4C28-9529-A3583071380C}" type="datetimeFigureOut">
              <a:rPr lang="ru-RU" smtClean="0"/>
              <a:pPr/>
              <a:t>28.12.2014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F990497-02B7-4E97-AD9E-5E4BC16DCE78}" type="slidenum">
              <a:rPr lang="ru-RU" smtClean="0"/>
              <a:pPr/>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1BC6D446-F274-4C28-9529-A3583071380C}" type="datetimeFigureOut">
              <a:rPr lang="ru-RU" smtClean="0"/>
              <a:pPr/>
              <a:t>28.12.2014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F990497-02B7-4E97-AD9E-5E4BC16DCE78}" type="slidenum">
              <a:rPr lang="ru-RU" smtClean="0"/>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1BC6D446-F274-4C28-9529-A3583071380C}" type="datetimeFigureOut">
              <a:rPr lang="ru-RU" smtClean="0"/>
              <a:pPr/>
              <a:t>28.12.2014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F990497-02B7-4E97-AD9E-5E4BC16DCE78}" type="slidenum">
              <a:rPr lang="ru-RU" smtClean="0"/>
              <a:pPr/>
              <a:t>‹#›</a:t>
            </a:fld>
            <a:endParaRPr lang="ru-RU"/>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lvl1pPr>
              <a:defRPr/>
            </a:lvl1pPr>
          </a:lstStyle>
          <a:p>
            <a:endParaRPr lang="ru-RU"/>
          </a:p>
        </p:txBody>
      </p:sp>
      <p:sp>
        <p:nvSpPr>
          <p:cNvPr id="3" name="Нижний колонтитул 2"/>
          <p:cNvSpPr>
            <a:spLocks noGrp="1"/>
          </p:cNvSpPr>
          <p:nvPr>
            <p:ph type="ftr" sz="quarter" idx="11"/>
          </p:nvPr>
        </p:nvSpPr>
        <p:spPr/>
        <p:txBody>
          <a:bodyPr/>
          <a:lstStyle>
            <a:lvl1pPr>
              <a:defRPr/>
            </a:lvl1pPr>
          </a:lstStyle>
          <a:p>
            <a:endParaRPr lang="ru-RU"/>
          </a:p>
        </p:txBody>
      </p:sp>
      <p:sp>
        <p:nvSpPr>
          <p:cNvPr id="4" name="Номер слайда 3"/>
          <p:cNvSpPr>
            <a:spLocks noGrp="1"/>
          </p:cNvSpPr>
          <p:nvPr>
            <p:ph type="sldNum" sz="quarter" idx="12"/>
          </p:nvPr>
        </p:nvSpPr>
        <p:spPr/>
        <p:txBody>
          <a:bodyPr/>
          <a:lstStyle>
            <a:lvl1pPr>
              <a:defRPr/>
            </a:lvl1pPr>
          </a:lstStyle>
          <a:p>
            <a:fld id="{11300322-7E5F-491D-A35F-5954B2430AE8}" type="slidenum">
              <a:rPr lang="ru-RU"/>
              <a:pPr/>
              <a:t>‹#›</a:t>
            </a:fld>
            <a:endParaRPr lang="ru-RU"/>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endParaRPr lang="ru-RU"/>
          </a:p>
        </p:txBody>
      </p:sp>
      <p:sp>
        <p:nvSpPr>
          <p:cNvPr id="5" name="Нижний колонтитул 4"/>
          <p:cNvSpPr>
            <a:spLocks noGrp="1"/>
          </p:cNvSpPr>
          <p:nvPr>
            <p:ph type="ftr" sz="quarter" idx="11"/>
          </p:nvPr>
        </p:nvSpPr>
        <p:spPr/>
        <p:txBody>
          <a:bodyPr/>
          <a:lstStyle>
            <a:lvl1pPr>
              <a:defRPr/>
            </a:lvl1pPr>
          </a:lstStyle>
          <a:p>
            <a:endParaRPr lang="ru-RU"/>
          </a:p>
        </p:txBody>
      </p:sp>
      <p:sp>
        <p:nvSpPr>
          <p:cNvPr id="6" name="Номер слайда 5"/>
          <p:cNvSpPr>
            <a:spLocks noGrp="1"/>
          </p:cNvSpPr>
          <p:nvPr>
            <p:ph type="sldNum" sz="quarter" idx="12"/>
          </p:nvPr>
        </p:nvSpPr>
        <p:spPr/>
        <p:txBody>
          <a:bodyPr/>
          <a:lstStyle>
            <a:lvl1pPr>
              <a:defRPr/>
            </a:lvl1pPr>
          </a:lstStyle>
          <a:p>
            <a:fld id="{95E6755C-2B39-45ED-BD18-2FC7E8DB87F3}" type="slidenum">
              <a:rPr lang="ru-RU"/>
              <a:pPr/>
              <a:t>‹#›</a:t>
            </a:fld>
            <a:endParaRPr lang="ru-RU"/>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title">
  <p:cSld name="Титульный слайд">
    <p:spTree>
      <p:nvGrpSpPr>
        <p:cNvPr id="1" name=""/>
        <p:cNvGrpSpPr/>
        <p:nvPr/>
      </p:nvGrpSpPr>
      <p:grpSpPr>
        <a:xfrm>
          <a:off x="0" y="0"/>
          <a:ext cx="0" cy="0"/>
          <a:chOff x="0" y="0"/>
          <a:chExt cx="0" cy="0"/>
        </a:xfrm>
      </p:grpSpPr>
      <p:grpSp>
        <p:nvGrpSpPr>
          <p:cNvPr id="2" name="Group 2"/>
          <p:cNvGrpSpPr>
            <a:grpSpLocks/>
          </p:cNvGrpSpPr>
          <p:nvPr/>
        </p:nvGrpSpPr>
        <p:grpSpPr bwMode="auto">
          <a:xfrm>
            <a:off x="0" y="0"/>
            <a:ext cx="9144000" cy="6856413"/>
            <a:chOff x="0" y="0"/>
            <a:chExt cx="5760" cy="4319"/>
          </a:xfrm>
        </p:grpSpPr>
        <p:sp>
          <p:nvSpPr>
            <p:cNvPr id="45059" name="Freeform 3"/>
            <p:cNvSpPr>
              <a:spLocks/>
            </p:cNvSpPr>
            <p:nvPr/>
          </p:nvSpPr>
          <p:spPr bwMode="hidden">
            <a:xfrm>
              <a:off x="0" y="12"/>
              <a:ext cx="5758" cy="3273"/>
            </a:xfrm>
            <a:custGeom>
              <a:avLst/>
              <a:gdLst/>
              <a:ahLst/>
              <a:cxnLst>
                <a:cxn ang="0">
                  <a:pos x="3193" y="1816"/>
                </a:cxn>
                <a:cxn ang="0">
                  <a:pos x="0" y="0"/>
                </a:cxn>
                <a:cxn ang="0">
                  <a:pos x="0" y="522"/>
                </a:cxn>
                <a:cxn ang="0">
                  <a:pos x="3037" y="1978"/>
                </a:cxn>
                <a:cxn ang="0">
                  <a:pos x="5740" y="3273"/>
                </a:cxn>
                <a:cxn ang="0">
                  <a:pos x="5740" y="3267"/>
                </a:cxn>
                <a:cxn ang="0">
                  <a:pos x="3193" y="1816"/>
                </a:cxn>
                <a:cxn ang="0">
                  <a:pos x="3193" y="1816"/>
                </a:cxn>
              </a:cxnLst>
              <a:rect l="0" t="0" r="r" b="b"/>
              <a:pathLst>
                <a:path w="5740" h="3273">
                  <a:moveTo>
                    <a:pt x="3193" y="1816"/>
                  </a:moveTo>
                  <a:lnTo>
                    <a:pt x="0" y="0"/>
                  </a:lnTo>
                  <a:lnTo>
                    <a:pt x="0" y="522"/>
                  </a:lnTo>
                  <a:lnTo>
                    <a:pt x="3037" y="1978"/>
                  </a:lnTo>
                  <a:lnTo>
                    <a:pt x="5740" y="3273"/>
                  </a:lnTo>
                  <a:lnTo>
                    <a:pt x="5740" y="3267"/>
                  </a:lnTo>
                  <a:lnTo>
                    <a:pt x="3193" y="1816"/>
                  </a:lnTo>
                  <a:lnTo>
                    <a:pt x="3193" y="1816"/>
                  </a:lnTo>
                  <a:close/>
                </a:path>
              </a:pathLst>
            </a:custGeom>
            <a:gradFill rotWithShape="0">
              <a:gsLst>
                <a:gs pos="0">
                  <a:schemeClr val="bg2">
                    <a:gamma/>
                    <a:shade val="63529"/>
                    <a:invGamma/>
                  </a:schemeClr>
                </a:gs>
                <a:gs pos="100000">
                  <a:schemeClr val="bg2"/>
                </a:gs>
              </a:gsLst>
              <a:lin ang="0" scaled="1"/>
            </a:gradFill>
            <a:ln w="9525">
              <a:noFill/>
              <a:round/>
              <a:headEnd/>
              <a:tailEnd/>
            </a:ln>
          </p:spPr>
          <p:txBody>
            <a:bodyPr/>
            <a:lstStyle/>
            <a:p>
              <a:endParaRPr lang="ru-RU"/>
            </a:p>
          </p:txBody>
        </p:sp>
        <p:sp>
          <p:nvSpPr>
            <p:cNvPr id="45060" name="Freeform 4"/>
            <p:cNvSpPr>
              <a:spLocks/>
            </p:cNvSpPr>
            <p:nvPr/>
          </p:nvSpPr>
          <p:spPr bwMode="hidden">
            <a:xfrm>
              <a:off x="149" y="0"/>
              <a:ext cx="5609" cy="3243"/>
            </a:xfrm>
            <a:custGeom>
              <a:avLst/>
              <a:gdLst/>
              <a:ahLst/>
              <a:cxnLst>
                <a:cxn ang="0">
                  <a:pos x="3163" y="1714"/>
                </a:cxn>
                <a:cxn ang="0">
                  <a:pos x="431" y="0"/>
                </a:cxn>
                <a:cxn ang="0">
                  <a:pos x="0" y="0"/>
                </a:cxn>
                <a:cxn ang="0">
                  <a:pos x="3086" y="1786"/>
                </a:cxn>
                <a:cxn ang="0">
                  <a:pos x="5591" y="3243"/>
                </a:cxn>
                <a:cxn ang="0">
                  <a:pos x="5591" y="3237"/>
                </a:cxn>
                <a:cxn ang="0">
                  <a:pos x="3163" y="1714"/>
                </a:cxn>
                <a:cxn ang="0">
                  <a:pos x="3163" y="1714"/>
                </a:cxn>
              </a:cxnLst>
              <a:rect l="0" t="0" r="r" b="b"/>
              <a:pathLst>
                <a:path w="5591" h="3243">
                  <a:moveTo>
                    <a:pt x="3163" y="1714"/>
                  </a:moveTo>
                  <a:lnTo>
                    <a:pt x="431" y="0"/>
                  </a:lnTo>
                  <a:lnTo>
                    <a:pt x="0" y="0"/>
                  </a:lnTo>
                  <a:lnTo>
                    <a:pt x="3086" y="1786"/>
                  </a:lnTo>
                  <a:lnTo>
                    <a:pt x="5591" y="3243"/>
                  </a:lnTo>
                  <a:lnTo>
                    <a:pt x="5591" y="3237"/>
                  </a:lnTo>
                  <a:lnTo>
                    <a:pt x="3163" y="1714"/>
                  </a:lnTo>
                  <a:lnTo>
                    <a:pt x="3163" y="1714"/>
                  </a:lnTo>
                  <a:close/>
                </a:path>
              </a:pathLst>
            </a:custGeom>
            <a:gradFill rotWithShape="0">
              <a:gsLst>
                <a:gs pos="0">
                  <a:schemeClr val="bg1">
                    <a:gamma/>
                    <a:shade val="60784"/>
                    <a:invGamma/>
                  </a:schemeClr>
                </a:gs>
                <a:gs pos="100000">
                  <a:schemeClr val="bg1"/>
                </a:gs>
              </a:gsLst>
              <a:lin ang="2700000" scaled="1"/>
            </a:gradFill>
            <a:ln w="9525">
              <a:noFill/>
              <a:round/>
              <a:headEnd/>
              <a:tailEnd/>
            </a:ln>
          </p:spPr>
          <p:txBody>
            <a:bodyPr/>
            <a:lstStyle/>
            <a:p>
              <a:endParaRPr lang="ru-RU"/>
            </a:p>
          </p:txBody>
        </p:sp>
        <p:sp>
          <p:nvSpPr>
            <p:cNvPr id="45061" name="Freeform 5"/>
            <p:cNvSpPr>
              <a:spLocks/>
            </p:cNvSpPr>
            <p:nvPr/>
          </p:nvSpPr>
          <p:spPr bwMode="hidden">
            <a:xfrm>
              <a:off x="0" y="3433"/>
              <a:ext cx="4038" cy="191"/>
            </a:xfrm>
            <a:custGeom>
              <a:avLst/>
              <a:gdLst/>
              <a:ahLst/>
              <a:cxnLst>
                <a:cxn ang="0">
                  <a:pos x="0" y="156"/>
                </a:cxn>
                <a:cxn ang="0">
                  <a:pos x="4042" y="192"/>
                </a:cxn>
                <a:cxn ang="0">
                  <a:pos x="4042" y="144"/>
                </a:cxn>
                <a:cxn ang="0">
                  <a:pos x="0" y="0"/>
                </a:cxn>
                <a:cxn ang="0">
                  <a:pos x="0" y="156"/>
                </a:cxn>
                <a:cxn ang="0">
                  <a:pos x="0" y="156"/>
                </a:cxn>
              </a:cxnLst>
              <a:rect l="0" t="0" r="r" b="b"/>
              <a:pathLst>
                <a:path w="4042" h="192">
                  <a:moveTo>
                    <a:pt x="0" y="156"/>
                  </a:moveTo>
                  <a:lnTo>
                    <a:pt x="4042" y="192"/>
                  </a:lnTo>
                  <a:lnTo>
                    <a:pt x="4042" y="144"/>
                  </a:lnTo>
                  <a:lnTo>
                    <a:pt x="0" y="0"/>
                  </a:lnTo>
                  <a:lnTo>
                    <a:pt x="0" y="156"/>
                  </a:lnTo>
                  <a:lnTo>
                    <a:pt x="0" y="156"/>
                  </a:lnTo>
                  <a:close/>
                </a:path>
              </a:pathLst>
            </a:custGeom>
            <a:gradFill rotWithShape="0">
              <a:gsLst>
                <a:gs pos="0">
                  <a:schemeClr val="bg2">
                    <a:gamma/>
                    <a:shade val="75686"/>
                    <a:invGamma/>
                  </a:schemeClr>
                </a:gs>
                <a:gs pos="100000">
                  <a:schemeClr val="bg2"/>
                </a:gs>
              </a:gsLst>
              <a:lin ang="0" scaled="1"/>
            </a:gradFill>
            <a:ln w="9525">
              <a:noFill/>
              <a:round/>
              <a:headEnd/>
              <a:tailEnd/>
            </a:ln>
          </p:spPr>
          <p:txBody>
            <a:bodyPr/>
            <a:lstStyle/>
            <a:p>
              <a:endParaRPr lang="ru-RU"/>
            </a:p>
          </p:txBody>
        </p:sp>
        <p:sp>
          <p:nvSpPr>
            <p:cNvPr id="45062" name="Freeform 6"/>
            <p:cNvSpPr>
              <a:spLocks/>
            </p:cNvSpPr>
            <p:nvPr/>
          </p:nvSpPr>
          <p:spPr bwMode="hidden">
            <a:xfrm>
              <a:off x="4038" y="3577"/>
              <a:ext cx="1720" cy="65"/>
            </a:xfrm>
            <a:custGeom>
              <a:avLst/>
              <a:gdLst/>
              <a:ahLst/>
              <a:cxnLst>
                <a:cxn ang="0">
                  <a:pos x="1722" y="66"/>
                </a:cxn>
                <a:cxn ang="0">
                  <a:pos x="1722" y="60"/>
                </a:cxn>
                <a:cxn ang="0">
                  <a:pos x="0" y="0"/>
                </a:cxn>
                <a:cxn ang="0">
                  <a:pos x="0" y="48"/>
                </a:cxn>
                <a:cxn ang="0">
                  <a:pos x="1722" y="66"/>
                </a:cxn>
                <a:cxn ang="0">
                  <a:pos x="1722" y="66"/>
                </a:cxn>
              </a:cxnLst>
              <a:rect l="0" t="0" r="r" b="b"/>
              <a:pathLst>
                <a:path w="1722" h="66">
                  <a:moveTo>
                    <a:pt x="1722" y="66"/>
                  </a:moveTo>
                  <a:lnTo>
                    <a:pt x="1722" y="60"/>
                  </a:lnTo>
                  <a:lnTo>
                    <a:pt x="0" y="0"/>
                  </a:lnTo>
                  <a:lnTo>
                    <a:pt x="0" y="48"/>
                  </a:lnTo>
                  <a:lnTo>
                    <a:pt x="1722" y="66"/>
                  </a:lnTo>
                  <a:lnTo>
                    <a:pt x="1722" y="66"/>
                  </a:lnTo>
                  <a:close/>
                </a:path>
              </a:pathLst>
            </a:custGeom>
            <a:gradFill rotWithShape="0">
              <a:gsLst>
                <a:gs pos="0">
                  <a:schemeClr val="bg2"/>
                </a:gs>
                <a:gs pos="100000">
                  <a:schemeClr val="bg1"/>
                </a:gs>
              </a:gsLst>
              <a:lin ang="0" scaled="1"/>
            </a:gradFill>
            <a:ln w="9525">
              <a:noFill/>
              <a:round/>
              <a:headEnd/>
              <a:tailEnd/>
            </a:ln>
          </p:spPr>
          <p:txBody>
            <a:bodyPr/>
            <a:lstStyle/>
            <a:p>
              <a:endParaRPr lang="ru-RU"/>
            </a:p>
          </p:txBody>
        </p:sp>
        <p:sp>
          <p:nvSpPr>
            <p:cNvPr id="45063" name="Freeform 7"/>
            <p:cNvSpPr>
              <a:spLocks/>
            </p:cNvSpPr>
            <p:nvPr/>
          </p:nvSpPr>
          <p:spPr bwMode="hidden">
            <a:xfrm>
              <a:off x="0" y="3726"/>
              <a:ext cx="4784" cy="329"/>
            </a:xfrm>
            <a:custGeom>
              <a:avLst/>
              <a:gdLst/>
              <a:ahLst/>
              <a:cxnLst>
                <a:cxn ang="0">
                  <a:pos x="0" y="329"/>
                </a:cxn>
                <a:cxn ang="0">
                  <a:pos x="4789" y="77"/>
                </a:cxn>
                <a:cxn ang="0">
                  <a:pos x="4789" y="0"/>
                </a:cxn>
                <a:cxn ang="0">
                  <a:pos x="0" y="107"/>
                </a:cxn>
                <a:cxn ang="0">
                  <a:pos x="0" y="329"/>
                </a:cxn>
                <a:cxn ang="0">
                  <a:pos x="0" y="329"/>
                </a:cxn>
              </a:cxnLst>
              <a:rect l="0" t="0" r="r" b="b"/>
              <a:pathLst>
                <a:path w="4789" h="329">
                  <a:moveTo>
                    <a:pt x="0" y="329"/>
                  </a:moveTo>
                  <a:lnTo>
                    <a:pt x="4789" y="77"/>
                  </a:lnTo>
                  <a:lnTo>
                    <a:pt x="4789" y="0"/>
                  </a:lnTo>
                  <a:lnTo>
                    <a:pt x="0" y="107"/>
                  </a:lnTo>
                  <a:lnTo>
                    <a:pt x="0" y="329"/>
                  </a:lnTo>
                  <a:lnTo>
                    <a:pt x="0" y="329"/>
                  </a:lnTo>
                  <a:close/>
                </a:path>
              </a:pathLst>
            </a:custGeom>
            <a:gradFill rotWithShape="0">
              <a:gsLst>
                <a:gs pos="0">
                  <a:schemeClr val="bg1">
                    <a:gamma/>
                    <a:shade val="81961"/>
                    <a:invGamma/>
                  </a:schemeClr>
                </a:gs>
                <a:gs pos="100000">
                  <a:schemeClr val="bg1"/>
                </a:gs>
              </a:gsLst>
              <a:lin ang="0" scaled="1"/>
            </a:gradFill>
            <a:ln w="9525" cap="flat" cmpd="sng">
              <a:noFill/>
              <a:prstDash val="solid"/>
              <a:round/>
              <a:headEnd type="none" w="med" len="med"/>
              <a:tailEnd type="none" w="med" len="med"/>
            </a:ln>
            <a:effectLst/>
          </p:spPr>
          <p:txBody>
            <a:bodyPr/>
            <a:lstStyle/>
            <a:p>
              <a:endParaRPr lang="ru-RU"/>
            </a:p>
          </p:txBody>
        </p:sp>
        <p:sp>
          <p:nvSpPr>
            <p:cNvPr id="45064" name="Freeform 8"/>
            <p:cNvSpPr>
              <a:spLocks/>
            </p:cNvSpPr>
            <p:nvPr/>
          </p:nvSpPr>
          <p:spPr bwMode="hidden">
            <a:xfrm>
              <a:off x="4784" y="3702"/>
              <a:ext cx="974" cy="101"/>
            </a:xfrm>
            <a:custGeom>
              <a:avLst/>
              <a:gdLst/>
              <a:ahLst/>
              <a:cxnLst>
                <a:cxn ang="0">
                  <a:pos x="975" y="48"/>
                </a:cxn>
                <a:cxn ang="0">
                  <a:pos x="975" y="0"/>
                </a:cxn>
                <a:cxn ang="0">
                  <a:pos x="0" y="24"/>
                </a:cxn>
                <a:cxn ang="0">
                  <a:pos x="0" y="101"/>
                </a:cxn>
                <a:cxn ang="0">
                  <a:pos x="975" y="48"/>
                </a:cxn>
                <a:cxn ang="0">
                  <a:pos x="975" y="48"/>
                </a:cxn>
              </a:cxnLst>
              <a:rect l="0" t="0" r="r" b="b"/>
              <a:pathLst>
                <a:path w="975" h="101">
                  <a:moveTo>
                    <a:pt x="975" y="48"/>
                  </a:moveTo>
                  <a:lnTo>
                    <a:pt x="975" y="0"/>
                  </a:lnTo>
                  <a:lnTo>
                    <a:pt x="0" y="24"/>
                  </a:lnTo>
                  <a:lnTo>
                    <a:pt x="0" y="101"/>
                  </a:lnTo>
                  <a:lnTo>
                    <a:pt x="975" y="48"/>
                  </a:lnTo>
                  <a:lnTo>
                    <a:pt x="975" y="48"/>
                  </a:lnTo>
                  <a:close/>
                </a:path>
              </a:pathLst>
            </a:custGeom>
            <a:solidFill>
              <a:schemeClr val="bg1"/>
            </a:solidFill>
            <a:ln w="9525">
              <a:noFill/>
              <a:round/>
              <a:headEnd/>
              <a:tailEnd/>
            </a:ln>
          </p:spPr>
          <p:txBody>
            <a:bodyPr/>
            <a:lstStyle/>
            <a:p>
              <a:endParaRPr lang="ru-RU"/>
            </a:p>
          </p:txBody>
        </p:sp>
        <p:sp>
          <p:nvSpPr>
            <p:cNvPr id="45065" name="Freeform 9"/>
            <p:cNvSpPr>
              <a:spLocks/>
            </p:cNvSpPr>
            <p:nvPr/>
          </p:nvSpPr>
          <p:spPr bwMode="hidden">
            <a:xfrm>
              <a:off x="3619" y="3815"/>
              <a:ext cx="2139" cy="198"/>
            </a:xfrm>
            <a:custGeom>
              <a:avLst/>
              <a:gdLst/>
              <a:ahLst/>
              <a:cxnLst>
                <a:cxn ang="0">
                  <a:pos x="2141" y="0"/>
                </a:cxn>
                <a:cxn ang="0">
                  <a:pos x="0" y="156"/>
                </a:cxn>
                <a:cxn ang="0">
                  <a:pos x="0" y="198"/>
                </a:cxn>
                <a:cxn ang="0">
                  <a:pos x="2141" y="0"/>
                </a:cxn>
                <a:cxn ang="0">
                  <a:pos x="2141" y="0"/>
                </a:cxn>
              </a:cxnLst>
              <a:rect l="0" t="0" r="r" b="b"/>
              <a:pathLst>
                <a:path w="2141" h="198">
                  <a:moveTo>
                    <a:pt x="2141" y="0"/>
                  </a:moveTo>
                  <a:lnTo>
                    <a:pt x="0" y="156"/>
                  </a:lnTo>
                  <a:lnTo>
                    <a:pt x="0" y="198"/>
                  </a:lnTo>
                  <a:lnTo>
                    <a:pt x="2141" y="0"/>
                  </a:lnTo>
                  <a:lnTo>
                    <a:pt x="2141" y="0"/>
                  </a:lnTo>
                  <a:close/>
                </a:path>
              </a:pathLst>
            </a:custGeom>
            <a:solidFill>
              <a:schemeClr val="bg1"/>
            </a:solidFill>
            <a:ln w="9525">
              <a:noFill/>
              <a:round/>
              <a:headEnd/>
              <a:tailEnd/>
            </a:ln>
          </p:spPr>
          <p:txBody>
            <a:bodyPr/>
            <a:lstStyle/>
            <a:p>
              <a:endParaRPr lang="ru-RU"/>
            </a:p>
          </p:txBody>
        </p:sp>
        <p:sp>
          <p:nvSpPr>
            <p:cNvPr id="45066" name="Freeform 10"/>
            <p:cNvSpPr>
              <a:spLocks/>
            </p:cNvSpPr>
            <p:nvPr/>
          </p:nvSpPr>
          <p:spPr bwMode="hidden">
            <a:xfrm>
              <a:off x="0" y="3971"/>
              <a:ext cx="3619" cy="348"/>
            </a:xfrm>
            <a:custGeom>
              <a:avLst/>
              <a:gdLst/>
              <a:ahLst/>
              <a:cxnLst>
                <a:cxn ang="0">
                  <a:pos x="0" y="348"/>
                </a:cxn>
                <a:cxn ang="0">
                  <a:pos x="311" y="348"/>
                </a:cxn>
                <a:cxn ang="0">
                  <a:pos x="3623" y="42"/>
                </a:cxn>
                <a:cxn ang="0">
                  <a:pos x="3623" y="0"/>
                </a:cxn>
                <a:cxn ang="0">
                  <a:pos x="0" y="264"/>
                </a:cxn>
                <a:cxn ang="0">
                  <a:pos x="0" y="348"/>
                </a:cxn>
                <a:cxn ang="0">
                  <a:pos x="0" y="348"/>
                </a:cxn>
              </a:cxnLst>
              <a:rect l="0" t="0" r="r" b="b"/>
              <a:pathLst>
                <a:path w="3623" h="348">
                  <a:moveTo>
                    <a:pt x="0" y="348"/>
                  </a:moveTo>
                  <a:lnTo>
                    <a:pt x="311" y="348"/>
                  </a:lnTo>
                  <a:lnTo>
                    <a:pt x="3623" y="42"/>
                  </a:lnTo>
                  <a:lnTo>
                    <a:pt x="3623" y="0"/>
                  </a:lnTo>
                  <a:lnTo>
                    <a:pt x="0" y="264"/>
                  </a:lnTo>
                  <a:lnTo>
                    <a:pt x="0" y="348"/>
                  </a:lnTo>
                  <a:lnTo>
                    <a:pt x="0" y="348"/>
                  </a:lnTo>
                  <a:close/>
                </a:path>
              </a:pathLst>
            </a:custGeom>
            <a:gradFill rotWithShape="0">
              <a:gsLst>
                <a:gs pos="0">
                  <a:schemeClr val="bg1">
                    <a:gamma/>
                    <a:shade val="72549"/>
                    <a:invGamma/>
                  </a:schemeClr>
                </a:gs>
                <a:gs pos="100000">
                  <a:schemeClr val="bg1"/>
                </a:gs>
              </a:gsLst>
              <a:lin ang="0" scaled="1"/>
            </a:gradFill>
            <a:ln w="9525">
              <a:noFill/>
              <a:round/>
              <a:headEnd/>
              <a:tailEnd/>
            </a:ln>
          </p:spPr>
          <p:txBody>
            <a:bodyPr/>
            <a:lstStyle/>
            <a:p>
              <a:endParaRPr lang="ru-RU"/>
            </a:p>
          </p:txBody>
        </p:sp>
        <p:sp>
          <p:nvSpPr>
            <p:cNvPr id="45067" name="Freeform 11"/>
            <p:cNvSpPr>
              <a:spLocks/>
            </p:cNvSpPr>
            <p:nvPr/>
          </p:nvSpPr>
          <p:spPr bwMode="hidden">
            <a:xfrm>
              <a:off x="2097" y="4043"/>
              <a:ext cx="2514" cy="276"/>
            </a:xfrm>
            <a:custGeom>
              <a:avLst/>
              <a:gdLst/>
              <a:ahLst/>
              <a:cxnLst>
                <a:cxn ang="0">
                  <a:pos x="2182" y="276"/>
                </a:cxn>
                <a:cxn ang="0">
                  <a:pos x="2517" y="204"/>
                </a:cxn>
                <a:cxn ang="0">
                  <a:pos x="2260" y="0"/>
                </a:cxn>
                <a:cxn ang="0">
                  <a:pos x="0" y="276"/>
                </a:cxn>
                <a:cxn ang="0">
                  <a:pos x="2182" y="276"/>
                </a:cxn>
                <a:cxn ang="0">
                  <a:pos x="2182" y="276"/>
                </a:cxn>
              </a:cxnLst>
              <a:rect l="0" t="0" r="r" b="b"/>
              <a:pathLst>
                <a:path w="2517" h="276">
                  <a:moveTo>
                    <a:pt x="2182" y="276"/>
                  </a:moveTo>
                  <a:lnTo>
                    <a:pt x="2517" y="204"/>
                  </a:lnTo>
                  <a:lnTo>
                    <a:pt x="2260" y="0"/>
                  </a:lnTo>
                  <a:lnTo>
                    <a:pt x="0" y="276"/>
                  </a:lnTo>
                  <a:lnTo>
                    <a:pt x="2182" y="276"/>
                  </a:lnTo>
                  <a:lnTo>
                    <a:pt x="2182" y="276"/>
                  </a:lnTo>
                  <a:close/>
                </a:path>
              </a:pathLst>
            </a:custGeom>
            <a:solidFill>
              <a:schemeClr val="bg1"/>
            </a:solidFill>
            <a:ln w="9525">
              <a:noFill/>
              <a:round/>
              <a:headEnd/>
              <a:tailEnd/>
            </a:ln>
          </p:spPr>
          <p:txBody>
            <a:bodyPr/>
            <a:lstStyle/>
            <a:p>
              <a:endParaRPr lang="ru-RU"/>
            </a:p>
          </p:txBody>
        </p:sp>
        <p:sp>
          <p:nvSpPr>
            <p:cNvPr id="45068" name="Freeform 12"/>
            <p:cNvSpPr>
              <a:spLocks/>
            </p:cNvSpPr>
            <p:nvPr/>
          </p:nvSpPr>
          <p:spPr bwMode="hidden">
            <a:xfrm>
              <a:off x="4354" y="3869"/>
              <a:ext cx="1404" cy="378"/>
            </a:xfrm>
            <a:custGeom>
              <a:avLst/>
              <a:gdLst/>
              <a:ahLst/>
              <a:cxnLst>
                <a:cxn ang="0">
                  <a:pos x="1405" y="126"/>
                </a:cxn>
                <a:cxn ang="0">
                  <a:pos x="1405" y="0"/>
                </a:cxn>
                <a:cxn ang="0">
                  <a:pos x="0" y="174"/>
                </a:cxn>
                <a:cxn ang="0">
                  <a:pos x="257" y="378"/>
                </a:cxn>
                <a:cxn ang="0">
                  <a:pos x="1405" y="126"/>
                </a:cxn>
                <a:cxn ang="0">
                  <a:pos x="1405" y="126"/>
                </a:cxn>
              </a:cxnLst>
              <a:rect l="0" t="0" r="r" b="b"/>
              <a:pathLst>
                <a:path w="1405" h="378">
                  <a:moveTo>
                    <a:pt x="1405" y="126"/>
                  </a:moveTo>
                  <a:lnTo>
                    <a:pt x="1405" y="0"/>
                  </a:lnTo>
                  <a:lnTo>
                    <a:pt x="0" y="174"/>
                  </a:lnTo>
                  <a:lnTo>
                    <a:pt x="257" y="378"/>
                  </a:lnTo>
                  <a:lnTo>
                    <a:pt x="1405" y="126"/>
                  </a:lnTo>
                  <a:lnTo>
                    <a:pt x="1405" y="126"/>
                  </a:lnTo>
                  <a:close/>
                </a:path>
              </a:pathLst>
            </a:custGeom>
            <a:gradFill rotWithShape="0">
              <a:gsLst>
                <a:gs pos="0">
                  <a:schemeClr val="bg1"/>
                </a:gs>
                <a:gs pos="100000">
                  <a:schemeClr val="bg1">
                    <a:gamma/>
                    <a:tint val="96863"/>
                    <a:invGamma/>
                  </a:schemeClr>
                </a:gs>
              </a:gsLst>
              <a:lin ang="0" scaled="1"/>
            </a:gradFill>
            <a:ln w="9525">
              <a:noFill/>
              <a:round/>
              <a:headEnd/>
              <a:tailEnd/>
            </a:ln>
          </p:spPr>
          <p:txBody>
            <a:bodyPr/>
            <a:lstStyle/>
            <a:p>
              <a:endParaRPr lang="ru-RU"/>
            </a:p>
          </p:txBody>
        </p:sp>
        <p:sp>
          <p:nvSpPr>
            <p:cNvPr id="45069" name="Freeform 13"/>
            <p:cNvSpPr>
              <a:spLocks/>
            </p:cNvSpPr>
            <p:nvPr/>
          </p:nvSpPr>
          <p:spPr bwMode="hidden">
            <a:xfrm>
              <a:off x="5030" y="3151"/>
              <a:ext cx="728" cy="240"/>
            </a:xfrm>
            <a:custGeom>
              <a:avLst/>
              <a:gdLst/>
              <a:ahLst/>
              <a:cxnLst>
                <a:cxn ang="0">
                  <a:pos x="729" y="240"/>
                </a:cxn>
                <a:cxn ang="0">
                  <a:pos x="0" y="0"/>
                </a:cxn>
                <a:cxn ang="0">
                  <a:pos x="0" y="6"/>
                </a:cxn>
                <a:cxn ang="0">
                  <a:pos x="729" y="240"/>
                </a:cxn>
                <a:cxn ang="0">
                  <a:pos x="729" y="240"/>
                </a:cxn>
              </a:cxnLst>
              <a:rect l="0" t="0" r="r" b="b"/>
              <a:pathLst>
                <a:path w="729" h="240">
                  <a:moveTo>
                    <a:pt x="729" y="240"/>
                  </a:moveTo>
                  <a:lnTo>
                    <a:pt x="0" y="0"/>
                  </a:lnTo>
                  <a:lnTo>
                    <a:pt x="0" y="6"/>
                  </a:lnTo>
                  <a:lnTo>
                    <a:pt x="729" y="240"/>
                  </a:lnTo>
                  <a:lnTo>
                    <a:pt x="729" y="240"/>
                  </a:lnTo>
                  <a:close/>
                </a:path>
              </a:pathLst>
            </a:custGeom>
            <a:solidFill>
              <a:schemeClr val="bg1"/>
            </a:solidFill>
            <a:ln w="9525">
              <a:noFill/>
              <a:round/>
              <a:headEnd/>
              <a:tailEnd/>
            </a:ln>
          </p:spPr>
          <p:txBody>
            <a:bodyPr/>
            <a:lstStyle/>
            <a:p>
              <a:endParaRPr lang="ru-RU"/>
            </a:p>
          </p:txBody>
        </p:sp>
        <p:sp>
          <p:nvSpPr>
            <p:cNvPr id="45070" name="Freeform 14"/>
            <p:cNvSpPr>
              <a:spLocks/>
            </p:cNvSpPr>
            <p:nvPr/>
          </p:nvSpPr>
          <p:spPr bwMode="hidden">
            <a:xfrm>
              <a:off x="0" y="1486"/>
              <a:ext cx="5030" cy="1671"/>
            </a:xfrm>
            <a:custGeom>
              <a:avLst/>
              <a:gdLst/>
              <a:ahLst/>
              <a:cxnLst>
                <a:cxn ang="0">
                  <a:pos x="0" y="72"/>
                </a:cxn>
                <a:cxn ang="0">
                  <a:pos x="5035" y="1672"/>
                </a:cxn>
                <a:cxn ang="0">
                  <a:pos x="5035" y="1666"/>
                </a:cxn>
                <a:cxn ang="0">
                  <a:pos x="0" y="0"/>
                </a:cxn>
                <a:cxn ang="0">
                  <a:pos x="0" y="72"/>
                </a:cxn>
                <a:cxn ang="0">
                  <a:pos x="0" y="72"/>
                </a:cxn>
              </a:cxnLst>
              <a:rect l="0" t="0" r="r" b="b"/>
              <a:pathLst>
                <a:path w="5035" h="1672">
                  <a:moveTo>
                    <a:pt x="0" y="72"/>
                  </a:moveTo>
                  <a:lnTo>
                    <a:pt x="5035" y="1672"/>
                  </a:lnTo>
                  <a:lnTo>
                    <a:pt x="5035" y="1666"/>
                  </a:lnTo>
                  <a:lnTo>
                    <a:pt x="0" y="0"/>
                  </a:lnTo>
                  <a:lnTo>
                    <a:pt x="0" y="72"/>
                  </a:lnTo>
                  <a:lnTo>
                    <a:pt x="0" y="72"/>
                  </a:lnTo>
                  <a:close/>
                </a:path>
              </a:pathLst>
            </a:custGeom>
            <a:gradFill rotWithShape="0">
              <a:gsLst>
                <a:gs pos="0">
                  <a:schemeClr val="bg1">
                    <a:gamma/>
                    <a:shade val="54510"/>
                    <a:invGamma/>
                  </a:schemeClr>
                </a:gs>
                <a:gs pos="100000">
                  <a:schemeClr val="bg1"/>
                </a:gs>
              </a:gsLst>
              <a:lin ang="2700000" scaled="1"/>
            </a:gradFill>
            <a:ln w="9525">
              <a:noFill/>
              <a:round/>
              <a:headEnd/>
              <a:tailEnd/>
            </a:ln>
          </p:spPr>
          <p:txBody>
            <a:bodyPr/>
            <a:lstStyle/>
            <a:p>
              <a:endParaRPr lang="ru-RU"/>
            </a:p>
          </p:txBody>
        </p:sp>
        <p:sp>
          <p:nvSpPr>
            <p:cNvPr id="45071" name="Freeform 15"/>
            <p:cNvSpPr>
              <a:spLocks/>
            </p:cNvSpPr>
            <p:nvPr/>
          </p:nvSpPr>
          <p:spPr bwMode="hidden">
            <a:xfrm>
              <a:off x="5030" y="3049"/>
              <a:ext cx="728" cy="318"/>
            </a:xfrm>
            <a:custGeom>
              <a:avLst/>
              <a:gdLst/>
              <a:ahLst/>
              <a:cxnLst>
                <a:cxn ang="0">
                  <a:pos x="729" y="318"/>
                </a:cxn>
                <a:cxn ang="0">
                  <a:pos x="729" y="312"/>
                </a:cxn>
                <a:cxn ang="0">
                  <a:pos x="0" y="0"/>
                </a:cxn>
                <a:cxn ang="0">
                  <a:pos x="0" y="54"/>
                </a:cxn>
                <a:cxn ang="0">
                  <a:pos x="729" y="318"/>
                </a:cxn>
                <a:cxn ang="0">
                  <a:pos x="729" y="318"/>
                </a:cxn>
              </a:cxnLst>
              <a:rect l="0" t="0" r="r" b="b"/>
              <a:pathLst>
                <a:path w="729" h="318">
                  <a:moveTo>
                    <a:pt x="729" y="318"/>
                  </a:moveTo>
                  <a:lnTo>
                    <a:pt x="729" y="312"/>
                  </a:lnTo>
                  <a:lnTo>
                    <a:pt x="0" y="0"/>
                  </a:lnTo>
                  <a:lnTo>
                    <a:pt x="0" y="54"/>
                  </a:lnTo>
                  <a:lnTo>
                    <a:pt x="729" y="318"/>
                  </a:lnTo>
                  <a:lnTo>
                    <a:pt x="729" y="318"/>
                  </a:lnTo>
                  <a:close/>
                </a:path>
              </a:pathLst>
            </a:custGeom>
            <a:gradFill rotWithShape="0">
              <a:gsLst>
                <a:gs pos="0">
                  <a:schemeClr val="bg2"/>
                </a:gs>
                <a:gs pos="100000">
                  <a:schemeClr val="bg1"/>
                </a:gs>
              </a:gsLst>
              <a:lin ang="0" scaled="1"/>
            </a:gradFill>
            <a:ln w="9525">
              <a:noFill/>
              <a:round/>
              <a:headEnd/>
              <a:tailEnd/>
            </a:ln>
          </p:spPr>
          <p:txBody>
            <a:bodyPr/>
            <a:lstStyle/>
            <a:p>
              <a:endParaRPr lang="ru-RU"/>
            </a:p>
          </p:txBody>
        </p:sp>
        <p:sp>
          <p:nvSpPr>
            <p:cNvPr id="45072" name="Freeform 16"/>
            <p:cNvSpPr>
              <a:spLocks/>
            </p:cNvSpPr>
            <p:nvPr/>
          </p:nvSpPr>
          <p:spPr bwMode="hidden">
            <a:xfrm>
              <a:off x="0" y="916"/>
              <a:ext cx="5030" cy="2187"/>
            </a:xfrm>
            <a:custGeom>
              <a:avLst/>
              <a:gdLst/>
              <a:ahLst/>
              <a:cxnLst>
                <a:cxn ang="0">
                  <a:pos x="0" y="396"/>
                </a:cxn>
                <a:cxn ang="0">
                  <a:pos x="5035" y="2188"/>
                </a:cxn>
                <a:cxn ang="0">
                  <a:pos x="5035" y="2134"/>
                </a:cxn>
                <a:cxn ang="0">
                  <a:pos x="0" y="0"/>
                </a:cxn>
                <a:cxn ang="0">
                  <a:pos x="0" y="396"/>
                </a:cxn>
                <a:cxn ang="0">
                  <a:pos x="0" y="396"/>
                </a:cxn>
              </a:cxnLst>
              <a:rect l="0" t="0" r="r" b="b"/>
              <a:pathLst>
                <a:path w="5035" h="2188">
                  <a:moveTo>
                    <a:pt x="0" y="396"/>
                  </a:moveTo>
                  <a:lnTo>
                    <a:pt x="5035" y="2188"/>
                  </a:lnTo>
                  <a:lnTo>
                    <a:pt x="5035" y="2134"/>
                  </a:lnTo>
                  <a:lnTo>
                    <a:pt x="0" y="0"/>
                  </a:lnTo>
                  <a:lnTo>
                    <a:pt x="0" y="396"/>
                  </a:lnTo>
                  <a:lnTo>
                    <a:pt x="0" y="396"/>
                  </a:lnTo>
                  <a:close/>
                </a:path>
              </a:pathLst>
            </a:custGeom>
            <a:gradFill rotWithShape="0">
              <a:gsLst>
                <a:gs pos="0">
                  <a:schemeClr val="bg2">
                    <a:gamma/>
                    <a:shade val="66667"/>
                    <a:invGamma/>
                  </a:schemeClr>
                </a:gs>
                <a:gs pos="100000">
                  <a:schemeClr val="bg2"/>
                </a:gs>
              </a:gsLst>
              <a:lin ang="0" scaled="1"/>
            </a:gradFill>
            <a:ln w="9525">
              <a:noFill/>
              <a:round/>
              <a:headEnd/>
              <a:tailEnd/>
            </a:ln>
          </p:spPr>
          <p:txBody>
            <a:bodyPr/>
            <a:lstStyle/>
            <a:p>
              <a:endParaRPr lang="ru-RU"/>
            </a:p>
          </p:txBody>
        </p:sp>
        <p:sp>
          <p:nvSpPr>
            <p:cNvPr id="45073" name="Freeform 17"/>
            <p:cNvSpPr>
              <a:spLocks/>
            </p:cNvSpPr>
            <p:nvPr/>
          </p:nvSpPr>
          <p:spPr bwMode="hidden">
            <a:xfrm>
              <a:off x="2294" y="0"/>
              <a:ext cx="3159" cy="2725"/>
            </a:xfrm>
            <a:custGeom>
              <a:avLst/>
              <a:gdLst/>
              <a:ahLst/>
              <a:cxnLst>
                <a:cxn ang="0">
                  <a:pos x="0" y="0"/>
                </a:cxn>
                <a:cxn ang="0">
                  <a:pos x="3145" y="2727"/>
                </a:cxn>
                <a:cxn ang="0">
                  <a:pos x="3163" y="2704"/>
                </a:cxn>
                <a:cxn ang="0">
                  <a:pos x="102" y="0"/>
                </a:cxn>
                <a:cxn ang="0">
                  <a:pos x="0" y="0"/>
                </a:cxn>
                <a:cxn ang="0">
                  <a:pos x="0" y="0"/>
                </a:cxn>
              </a:cxnLst>
              <a:rect l="0" t="0" r="r" b="b"/>
              <a:pathLst>
                <a:path w="3163" h="2727">
                  <a:moveTo>
                    <a:pt x="0" y="0"/>
                  </a:moveTo>
                  <a:lnTo>
                    <a:pt x="3145" y="2727"/>
                  </a:lnTo>
                  <a:lnTo>
                    <a:pt x="3163" y="2704"/>
                  </a:lnTo>
                  <a:lnTo>
                    <a:pt x="102" y="0"/>
                  </a:lnTo>
                  <a:lnTo>
                    <a:pt x="0" y="0"/>
                  </a:lnTo>
                  <a:lnTo>
                    <a:pt x="0" y="0"/>
                  </a:lnTo>
                  <a:close/>
                </a:path>
              </a:pathLst>
            </a:custGeom>
            <a:gradFill rotWithShape="0">
              <a:gsLst>
                <a:gs pos="0">
                  <a:schemeClr val="bg1">
                    <a:gamma/>
                    <a:shade val="69804"/>
                    <a:invGamma/>
                  </a:schemeClr>
                </a:gs>
                <a:gs pos="100000">
                  <a:schemeClr val="bg1"/>
                </a:gs>
              </a:gsLst>
              <a:lin ang="2700000" scaled="1"/>
            </a:gradFill>
            <a:ln w="9525">
              <a:noFill/>
              <a:round/>
              <a:headEnd/>
              <a:tailEnd/>
            </a:ln>
          </p:spPr>
          <p:txBody>
            <a:bodyPr/>
            <a:lstStyle/>
            <a:p>
              <a:endParaRPr lang="ru-RU"/>
            </a:p>
          </p:txBody>
        </p:sp>
        <p:sp>
          <p:nvSpPr>
            <p:cNvPr id="45074" name="Freeform 18"/>
            <p:cNvSpPr>
              <a:spLocks/>
            </p:cNvSpPr>
            <p:nvPr/>
          </p:nvSpPr>
          <p:spPr bwMode="hidden">
            <a:xfrm>
              <a:off x="5435" y="2702"/>
              <a:ext cx="323" cy="299"/>
            </a:xfrm>
            <a:custGeom>
              <a:avLst/>
              <a:gdLst/>
              <a:ahLst/>
              <a:cxnLst>
                <a:cxn ang="0">
                  <a:pos x="323" y="299"/>
                </a:cxn>
                <a:cxn ang="0">
                  <a:pos x="323" y="263"/>
                </a:cxn>
                <a:cxn ang="0">
                  <a:pos x="18" y="0"/>
                </a:cxn>
                <a:cxn ang="0">
                  <a:pos x="0" y="23"/>
                </a:cxn>
                <a:cxn ang="0">
                  <a:pos x="323" y="299"/>
                </a:cxn>
                <a:cxn ang="0">
                  <a:pos x="323" y="299"/>
                </a:cxn>
              </a:cxnLst>
              <a:rect l="0" t="0" r="r" b="b"/>
              <a:pathLst>
                <a:path w="323" h="299">
                  <a:moveTo>
                    <a:pt x="323" y="299"/>
                  </a:moveTo>
                  <a:lnTo>
                    <a:pt x="323" y="263"/>
                  </a:lnTo>
                  <a:lnTo>
                    <a:pt x="18" y="0"/>
                  </a:lnTo>
                  <a:lnTo>
                    <a:pt x="0" y="23"/>
                  </a:lnTo>
                  <a:lnTo>
                    <a:pt x="323" y="299"/>
                  </a:lnTo>
                  <a:lnTo>
                    <a:pt x="323" y="299"/>
                  </a:lnTo>
                  <a:close/>
                </a:path>
              </a:pathLst>
            </a:custGeom>
            <a:gradFill rotWithShape="0">
              <a:gsLst>
                <a:gs pos="0">
                  <a:schemeClr val="bg1"/>
                </a:gs>
                <a:gs pos="100000">
                  <a:schemeClr val="bg1">
                    <a:gamma/>
                    <a:tint val="94118"/>
                    <a:invGamma/>
                  </a:schemeClr>
                </a:gs>
              </a:gsLst>
              <a:lin ang="2700000" scaled="1"/>
            </a:gradFill>
            <a:ln w="9525">
              <a:noFill/>
              <a:round/>
              <a:headEnd/>
              <a:tailEnd/>
            </a:ln>
          </p:spPr>
          <p:txBody>
            <a:bodyPr/>
            <a:lstStyle/>
            <a:p>
              <a:endParaRPr lang="ru-RU"/>
            </a:p>
          </p:txBody>
        </p:sp>
        <p:sp>
          <p:nvSpPr>
            <p:cNvPr id="45075" name="Freeform 19"/>
            <p:cNvSpPr>
              <a:spLocks/>
            </p:cNvSpPr>
            <p:nvPr/>
          </p:nvSpPr>
          <p:spPr bwMode="hidden">
            <a:xfrm>
              <a:off x="5477" y="2588"/>
              <a:ext cx="281" cy="335"/>
            </a:xfrm>
            <a:custGeom>
              <a:avLst/>
              <a:gdLst/>
              <a:ahLst/>
              <a:cxnLst>
                <a:cxn ang="0">
                  <a:pos x="281" y="335"/>
                </a:cxn>
                <a:cxn ang="0">
                  <a:pos x="281" y="173"/>
                </a:cxn>
                <a:cxn ang="0">
                  <a:pos x="96" y="0"/>
                </a:cxn>
                <a:cxn ang="0">
                  <a:pos x="0" y="90"/>
                </a:cxn>
                <a:cxn ang="0">
                  <a:pos x="281" y="335"/>
                </a:cxn>
                <a:cxn ang="0">
                  <a:pos x="281" y="335"/>
                </a:cxn>
              </a:cxnLst>
              <a:rect l="0" t="0" r="r" b="b"/>
              <a:pathLst>
                <a:path w="281" h="335">
                  <a:moveTo>
                    <a:pt x="281" y="335"/>
                  </a:moveTo>
                  <a:lnTo>
                    <a:pt x="281" y="173"/>
                  </a:lnTo>
                  <a:lnTo>
                    <a:pt x="96" y="0"/>
                  </a:lnTo>
                  <a:lnTo>
                    <a:pt x="0" y="90"/>
                  </a:lnTo>
                  <a:lnTo>
                    <a:pt x="281" y="335"/>
                  </a:lnTo>
                  <a:lnTo>
                    <a:pt x="281" y="335"/>
                  </a:lnTo>
                  <a:close/>
                </a:path>
              </a:pathLst>
            </a:custGeom>
            <a:solidFill>
              <a:schemeClr val="bg1"/>
            </a:solidFill>
            <a:ln w="9525">
              <a:noFill/>
              <a:round/>
              <a:headEnd/>
              <a:tailEnd/>
            </a:ln>
          </p:spPr>
          <p:txBody>
            <a:bodyPr/>
            <a:lstStyle/>
            <a:p>
              <a:endParaRPr lang="ru-RU"/>
            </a:p>
          </p:txBody>
        </p:sp>
        <p:sp>
          <p:nvSpPr>
            <p:cNvPr id="45076" name="Freeform 20"/>
            <p:cNvSpPr>
              <a:spLocks/>
            </p:cNvSpPr>
            <p:nvPr/>
          </p:nvSpPr>
          <p:spPr bwMode="hidden">
            <a:xfrm>
              <a:off x="2454" y="0"/>
              <a:ext cx="3119" cy="2678"/>
            </a:xfrm>
            <a:custGeom>
              <a:avLst/>
              <a:gdLst/>
              <a:ahLst/>
              <a:cxnLst>
                <a:cxn ang="0">
                  <a:pos x="0" y="0"/>
                </a:cxn>
                <a:cxn ang="0">
                  <a:pos x="3026" y="2680"/>
                </a:cxn>
                <a:cxn ang="0">
                  <a:pos x="3122" y="2590"/>
                </a:cxn>
                <a:cxn ang="0">
                  <a:pos x="383" y="0"/>
                </a:cxn>
                <a:cxn ang="0">
                  <a:pos x="0" y="0"/>
                </a:cxn>
                <a:cxn ang="0">
                  <a:pos x="0" y="0"/>
                </a:cxn>
              </a:cxnLst>
              <a:rect l="0" t="0" r="r" b="b"/>
              <a:pathLst>
                <a:path w="3122" h="2680">
                  <a:moveTo>
                    <a:pt x="0" y="0"/>
                  </a:moveTo>
                  <a:lnTo>
                    <a:pt x="3026" y="2680"/>
                  </a:lnTo>
                  <a:lnTo>
                    <a:pt x="3122" y="2590"/>
                  </a:lnTo>
                  <a:lnTo>
                    <a:pt x="383" y="0"/>
                  </a:lnTo>
                  <a:lnTo>
                    <a:pt x="0" y="0"/>
                  </a:lnTo>
                  <a:lnTo>
                    <a:pt x="0" y="0"/>
                  </a:lnTo>
                  <a:close/>
                </a:path>
              </a:pathLst>
            </a:custGeom>
            <a:gradFill rotWithShape="0">
              <a:gsLst>
                <a:gs pos="0">
                  <a:schemeClr val="bg1">
                    <a:gamma/>
                    <a:shade val="46275"/>
                    <a:invGamma/>
                  </a:schemeClr>
                </a:gs>
                <a:gs pos="100000">
                  <a:schemeClr val="bg1"/>
                </a:gs>
              </a:gsLst>
              <a:lin ang="2700000" scaled="1"/>
            </a:gradFill>
            <a:ln w="9525">
              <a:noFill/>
              <a:round/>
              <a:headEnd/>
              <a:tailEnd/>
            </a:ln>
          </p:spPr>
          <p:txBody>
            <a:bodyPr/>
            <a:lstStyle/>
            <a:p>
              <a:endParaRPr lang="ru-RU"/>
            </a:p>
          </p:txBody>
        </p:sp>
        <p:sp>
          <p:nvSpPr>
            <p:cNvPr id="45077" name="Freeform 21"/>
            <p:cNvSpPr>
              <a:spLocks/>
            </p:cNvSpPr>
            <p:nvPr/>
          </p:nvSpPr>
          <p:spPr bwMode="hidden">
            <a:xfrm>
              <a:off x="5626" y="2534"/>
              <a:ext cx="132" cy="132"/>
            </a:xfrm>
            <a:custGeom>
              <a:avLst/>
              <a:gdLst/>
              <a:ahLst/>
              <a:cxnLst>
                <a:cxn ang="0">
                  <a:pos x="132" y="132"/>
                </a:cxn>
                <a:cxn ang="0">
                  <a:pos x="0" y="0"/>
                </a:cxn>
                <a:cxn ang="0">
                  <a:pos x="0" y="0"/>
                </a:cxn>
                <a:cxn ang="0">
                  <a:pos x="132" y="132"/>
                </a:cxn>
                <a:cxn ang="0">
                  <a:pos x="132" y="132"/>
                </a:cxn>
              </a:cxnLst>
              <a:rect l="0" t="0" r="r" b="b"/>
              <a:pathLst>
                <a:path w="132" h="132">
                  <a:moveTo>
                    <a:pt x="132" y="132"/>
                  </a:moveTo>
                  <a:lnTo>
                    <a:pt x="0" y="0"/>
                  </a:lnTo>
                  <a:lnTo>
                    <a:pt x="0" y="0"/>
                  </a:lnTo>
                  <a:lnTo>
                    <a:pt x="132" y="132"/>
                  </a:lnTo>
                  <a:lnTo>
                    <a:pt x="132" y="132"/>
                  </a:lnTo>
                  <a:close/>
                </a:path>
              </a:pathLst>
            </a:custGeom>
            <a:solidFill>
              <a:srgbClr val="FF9999"/>
            </a:solidFill>
            <a:ln w="9525">
              <a:noFill/>
              <a:round/>
              <a:headEnd/>
              <a:tailEnd/>
            </a:ln>
          </p:spPr>
          <p:txBody>
            <a:bodyPr/>
            <a:lstStyle/>
            <a:p>
              <a:endParaRPr lang="ru-RU"/>
            </a:p>
          </p:txBody>
        </p:sp>
        <p:sp>
          <p:nvSpPr>
            <p:cNvPr id="45078" name="Freeform 22"/>
            <p:cNvSpPr>
              <a:spLocks/>
            </p:cNvSpPr>
            <p:nvPr/>
          </p:nvSpPr>
          <p:spPr bwMode="hidden">
            <a:xfrm>
              <a:off x="3112" y="0"/>
              <a:ext cx="2514" cy="2534"/>
            </a:xfrm>
            <a:custGeom>
              <a:avLst/>
              <a:gdLst/>
              <a:ahLst/>
              <a:cxnLst>
                <a:cxn ang="0">
                  <a:pos x="0" y="0"/>
                </a:cxn>
                <a:cxn ang="0">
                  <a:pos x="2517" y="2536"/>
                </a:cxn>
                <a:cxn ang="0">
                  <a:pos x="2517" y="2536"/>
                </a:cxn>
                <a:cxn ang="0">
                  <a:pos x="66" y="0"/>
                </a:cxn>
                <a:cxn ang="0">
                  <a:pos x="0" y="0"/>
                </a:cxn>
                <a:cxn ang="0">
                  <a:pos x="0" y="0"/>
                </a:cxn>
              </a:cxnLst>
              <a:rect l="0" t="0" r="r" b="b"/>
              <a:pathLst>
                <a:path w="2517" h="2536">
                  <a:moveTo>
                    <a:pt x="0" y="0"/>
                  </a:moveTo>
                  <a:lnTo>
                    <a:pt x="2517" y="2536"/>
                  </a:lnTo>
                  <a:lnTo>
                    <a:pt x="2517" y="2536"/>
                  </a:lnTo>
                  <a:lnTo>
                    <a:pt x="66" y="0"/>
                  </a:lnTo>
                  <a:lnTo>
                    <a:pt x="0" y="0"/>
                  </a:lnTo>
                  <a:lnTo>
                    <a:pt x="0" y="0"/>
                  </a:lnTo>
                  <a:close/>
                </a:path>
              </a:pathLst>
            </a:custGeom>
            <a:gradFill rotWithShape="0">
              <a:gsLst>
                <a:gs pos="0">
                  <a:schemeClr val="bg1">
                    <a:gamma/>
                    <a:shade val="51373"/>
                    <a:invGamma/>
                  </a:schemeClr>
                </a:gs>
                <a:gs pos="100000">
                  <a:schemeClr val="bg1"/>
                </a:gs>
              </a:gsLst>
              <a:lin ang="2700000" scaled="1"/>
            </a:gradFill>
            <a:ln w="9525">
              <a:noFill/>
              <a:round/>
              <a:headEnd/>
              <a:tailEnd/>
            </a:ln>
          </p:spPr>
          <p:txBody>
            <a:bodyPr/>
            <a:lstStyle/>
            <a:p>
              <a:endParaRPr lang="ru-RU"/>
            </a:p>
          </p:txBody>
        </p:sp>
        <p:sp>
          <p:nvSpPr>
            <p:cNvPr id="45079" name="Freeform 23"/>
            <p:cNvSpPr>
              <a:spLocks/>
            </p:cNvSpPr>
            <p:nvPr/>
          </p:nvSpPr>
          <p:spPr bwMode="hidden">
            <a:xfrm>
              <a:off x="3488" y="0"/>
              <a:ext cx="2198" cy="2480"/>
            </a:xfrm>
            <a:custGeom>
              <a:avLst/>
              <a:gdLst/>
              <a:ahLst/>
              <a:cxnLst>
                <a:cxn ang="0">
                  <a:pos x="0" y="0"/>
                </a:cxn>
                <a:cxn ang="0">
                  <a:pos x="2188" y="2482"/>
                </a:cxn>
                <a:cxn ang="0">
                  <a:pos x="2200" y="2476"/>
                </a:cxn>
                <a:cxn ang="0">
                  <a:pos x="317" y="0"/>
                </a:cxn>
                <a:cxn ang="0">
                  <a:pos x="0" y="0"/>
                </a:cxn>
                <a:cxn ang="0">
                  <a:pos x="0" y="0"/>
                </a:cxn>
              </a:cxnLst>
              <a:rect l="0" t="0" r="r" b="b"/>
              <a:pathLst>
                <a:path w="2200" h="2482">
                  <a:moveTo>
                    <a:pt x="0" y="0"/>
                  </a:moveTo>
                  <a:lnTo>
                    <a:pt x="2188" y="2482"/>
                  </a:lnTo>
                  <a:lnTo>
                    <a:pt x="2200" y="2476"/>
                  </a:lnTo>
                  <a:lnTo>
                    <a:pt x="317" y="0"/>
                  </a:lnTo>
                  <a:lnTo>
                    <a:pt x="0" y="0"/>
                  </a:lnTo>
                  <a:lnTo>
                    <a:pt x="0" y="0"/>
                  </a:lnTo>
                  <a:close/>
                </a:path>
              </a:pathLst>
            </a:custGeom>
            <a:gradFill rotWithShape="0">
              <a:gsLst>
                <a:gs pos="0">
                  <a:schemeClr val="bg2">
                    <a:gamma/>
                    <a:shade val="78824"/>
                    <a:invGamma/>
                  </a:schemeClr>
                </a:gs>
                <a:gs pos="100000">
                  <a:schemeClr val="bg2"/>
                </a:gs>
              </a:gsLst>
              <a:lin ang="5400000" scaled="1"/>
            </a:gradFill>
            <a:ln w="9525" cap="flat" cmpd="sng">
              <a:noFill/>
              <a:prstDash val="solid"/>
              <a:round/>
              <a:headEnd type="none" w="med" len="med"/>
              <a:tailEnd type="none" w="med" len="med"/>
            </a:ln>
            <a:effectLst/>
          </p:spPr>
          <p:txBody>
            <a:bodyPr/>
            <a:lstStyle/>
            <a:p>
              <a:endParaRPr lang="ru-RU"/>
            </a:p>
          </p:txBody>
        </p:sp>
        <p:sp>
          <p:nvSpPr>
            <p:cNvPr id="45080" name="Freeform 24"/>
            <p:cNvSpPr>
              <a:spLocks/>
            </p:cNvSpPr>
            <p:nvPr/>
          </p:nvSpPr>
          <p:spPr bwMode="hidden">
            <a:xfrm>
              <a:off x="5674" y="2474"/>
              <a:ext cx="84" cy="96"/>
            </a:xfrm>
            <a:custGeom>
              <a:avLst/>
              <a:gdLst/>
              <a:ahLst/>
              <a:cxnLst>
                <a:cxn ang="0">
                  <a:pos x="84" y="96"/>
                </a:cxn>
                <a:cxn ang="0">
                  <a:pos x="84" y="90"/>
                </a:cxn>
                <a:cxn ang="0">
                  <a:pos x="12" y="0"/>
                </a:cxn>
                <a:cxn ang="0">
                  <a:pos x="0" y="6"/>
                </a:cxn>
                <a:cxn ang="0">
                  <a:pos x="84" y="96"/>
                </a:cxn>
                <a:cxn ang="0">
                  <a:pos x="84" y="96"/>
                </a:cxn>
              </a:cxnLst>
              <a:rect l="0" t="0" r="r" b="b"/>
              <a:pathLst>
                <a:path w="84" h="96">
                  <a:moveTo>
                    <a:pt x="84" y="96"/>
                  </a:moveTo>
                  <a:lnTo>
                    <a:pt x="84" y="90"/>
                  </a:lnTo>
                  <a:lnTo>
                    <a:pt x="12" y="0"/>
                  </a:lnTo>
                  <a:lnTo>
                    <a:pt x="0" y="6"/>
                  </a:lnTo>
                  <a:lnTo>
                    <a:pt x="84" y="96"/>
                  </a:lnTo>
                  <a:lnTo>
                    <a:pt x="84" y="96"/>
                  </a:lnTo>
                  <a:close/>
                </a:path>
              </a:pathLst>
            </a:custGeom>
            <a:gradFill rotWithShape="0">
              <a:gsLst>
                <a:gs pos="0">
                  <a:schemeClr val="bg1"/>
                </a:gs>
                <a:gs pos="100000">
                  <a:schemeClr val="bg1">
                    <a:gamma/>
                    <a:tint val="90980"/>
                    <a:invGamma/>
                  </a:schemeClr>
                </a:gs>
              </a:gsLst>
              <a:lin ang="2700000" scaled="1"/>
            </a:gradFill>
            <a:ln w="9525">
              <a:noFill/>
              <a:round/>
              <a:headEnd/>
              <a:tailEnd/>
            </a:ln>
          </p:spPr>
          <p:txBody>
            <a:bodyPr/>
            <a:lstStyle/>
            <a:p>
              <a:endParaRPr lang="ru-RU"/>
            </a:p>
          </p:txBody>
        </p:sp>
        <p:sp>
          <p:nvSpPr>
            <p:cNvPr id="45081" name="Freeform 25"/>
            <p:cNvSpPr>
              <a:spLocks/>
            </p:cNvSpPr>
            <p:nvPr/>
          </p:nvSpPr>
          <p:spPr bwMode="hidden">
            <a:xfrm>
              <a:off x="5603" y="850"/>
              <a:ext cx="155" cy="516"/>
            </a:xfrm>
            <a:custGeom>
              <a:avLst/>
              <a:gdLst/>
              <a:ahLst/>
              <a:cxnLst>
                <a:cxn ang="0">
                  <a:pos x="155" y="516"/>
                </a:cxn>
                <a:cxn ang="0">
                  <a:pos x="155" y="204"/>
                </a:cxn>
                <a:cxn ang="0">
                  <a:pos x="77" y="0"/>
                </a:cxn>
                <a:cxn ang="0">
                  <a:pos x="0" y="192"/>
                </a:cxn>
                <a:cxn ang="0">
                  <a:pos x="155" y="516"/>
                </a:cxn>
                <a:cxn ang="0">
                  <a:pos x="155" y="516"/>
                </a:cxn>
              </a:cxnLst>
              <a:rect l="0" t="0" r="r" b="b"/>
              <a:pathLst>
                <a:path w="155" h="516">
                  <a:moveTo>
                    <a:pt x="155" y="516"/>
                  </a:moveTo>
                  <a:lnTo>
                    <a:pt x="155" y="204"/>
                  </a:lnTo>
                  <a:lnTo>
                    <a:pt x="77" y="0"/>
                  </a:lnTo>
                  <a:lnTo>
                    <a:pt x="0" y="192"/>
                  </a:lnTo>
                  <a:lnTo>
                    <a:pt x="155" y="516"/>
                  </a:lnTo>
                  <a:lnTo>
                    <a:pt x="155" y="516"/>
                  </a:lnTo>
                  <a:close/>
                </a:path>
              </a:pathLst>
            </a:custGeom>
            <a:solidFill>
              <a:schemeClr val="bg2"/>
            </a:solidFill>
            <a:ln w="9525">
              <a:noFill/>
              <a:round/>
              <a:headEnd/>
              <a:tailEnd/>
            </a:ln>
          </p:spPr>
          <p:txBody>
            <a:bodyPr/>
            <a:lstStyle/>
            <a:p>
              <a:endParaRPr lang="ru-RU"/>
            </a:p>
          </p:txBody>
        </p:sp>
        <p:sp>
          <p:nvSpPr>
            <p:cNvPr id="45082" name="Freeform 26"/>
            <p:cNvSpPr>
              <a:spLocks/>
            </p:cNvSpPr>
            <p:nvPr/>
          </p:nvSpPr>
          <p:spPr bwMode="hidden">
            <a:xfrm>
              <a:off x="5107" y="0"/>
              <a:ext cx="573" cy="1042"/>
            </a:xfrm>
            <a:custGeom>
              <a:avLst/>
              <a:gdLst/>
              <a:ahLst/>
              <a:cxnLst>
                <a:cxn ang="0">
                  <a:pos x="0" y="0"/>
                </a:cxn>
                <a:cxn ang="0">
                  <a:pos x="497" y="1043"/>
                </a:cxn>
                <a:cxn ang="0">
                  <a:pos x="574" y="851"/>
                </a:cxn>
                <a:cxn ang="0">
                  <a:pos x="251" y="0"/>
                </a:cxn>
                <a:cxn ang="0">
                  <a:pos x="0" y="0"/>
                </a:cxn>
                <a:cxn ang="0">
                  <a:pos x="0" y="0"/>
                </a:cxn>
              </a:cxnLst>
              <a:rect l="0" t="0" r="r" b="b"/>
              <a:pathLst>
                <a:path w="574" h="1043">
                  <a:moveTo>
                    <a:pt x="0" y="0"/>
                  </a:moveTo>
                  <a:lnTo>
                    <a:pt x="497" y="1043"/>
                  </a:lnTo>
                  <a:lnTo>
                    <a:pt x="574" y="851"/>
                  </a:lnTo>
                  <a:lnTo>
                    <a:pt x="251" y="0"/>
                  </a:lnTo>
                  <a:lnTo>
                    <a:pt x="0" y="0"/>
                  </a:lnTo>
                  <a:lnTo>
                    <a:pt x="0" y="0"/>
                  </a:lnTo>
                  <a:close/>
                </a:path>
              </a:pathLst>
            </a:custGeom>
            <a:gradFill rotWithShape="0">
              <a:gsLst>
                <a:gs pos="0">
                  <a:schemeClr val="bg2">
                    <a:gamma/>
                    <a:shade val="66667"/>
                    <a:invGamma/>
                  </a:schemeClr>
                </a:gs>
                <a:gs pos="100000">
                  <a:schemeClr val="bg2"/>
                </a:gs>
              </a:gsLst>
              <a:lin ang="5400000" scaled="1"/>
            </a:gradFill>
            <a:ln w="9525">
              <a:noFill/>
              <a:round/>
              <a:headEnd/>
              <a:tailEnd/>
            </a:ln>
          </p:spPr>
          <p:txBody>
            <a:bodyPr/>
            <a:lstStyle/>
            <a:p>
              <a:endParaRPr lang="ru-RU"/>
            </a:p>
          </p:txBody>
        </p:sp>
        <p:sp>
          <p:nvSpPr>
            <p:cNvPr id="45083" name="Freeform 27"/>
            <p:cNvSpPr>
              <a:spLocks/>
            </p:cNvSpPr>
            <p:nvPr/>
          </p:nvSpPr>
          <p:spPr bwMode="hidden">
            <a:xfrm>
              <a:off x="5411" y="0"/>
              <a:ext cx="341" cy="796"/>
            </a:xfrm>
            <a:custGeom>
              <a:avLst/>
              <a:gdLst/>
              <a:ahLst/>
              <a:cxnLst>
                <a:cxn ang="0">
                  <a:pos x="144" y="0"/>
                </a:cxn>
                <a:cxn ang="0">
                  <a:pos x="0" y="0"/>
                </a:cxn>
                <a:cxn ang="0">
                  <a:pos x="287" y="797"/>
                </a:cxn>
                <a:cxn ang="0">
                  <a:pos x="341" y="653"/>
                </a:cxn>
                <a:cxn ang="0">
                  <a:pos x="144" y="0"/>
                </a:cxn>
                <a:cxn ang="0">
                  <a:pos x="144" y="0"/>
                </a:cxn>
              </a:cxnLst>
              <a:rect l="0" t="0" r="r" b="b"/>
              <a:pathLst>
                <a:path w="341" h="797">
                  <a:moveTo>
                    <a:pt x="144" y="0"/>
                  </a:moveTo>
                  <a:lnTo>
                    <a:pt x="0" y="0"/>
                  </a:lnTo>
                  <a:lnTo>
                    <a:pt x="287" y="797"/>
                  </a:lnTo>
                  <a:lnTo>
                    <a:pt x="341" y="653"/>
                  </a:lnTo>
                  <a:lnTo>
                    <a:pt x="144" y="0"/>
                  </a:lnTo>
                  <a:lnTo>
                    <a:pt x="144" y="0"/>
                  </a:lnTo>
                  <a:close/>
                </a:path>
              </a:pathLst>
            </a:custGeom>
            <a:gradFill rotWithShape="0">
              <a:gsLst>
                <a:gs pos="0">
                  <a:schemeClr val="bg2">
                    <a:gamma/>
                    <a:shade val="69804"/>
                    <a:invGamma/>
                  </a:schemeClr>
                </a:gs>
                <a:gs pos="100000">
                  <a:schemeClr val="bg2"/>
                </a:gs>
              </a:gsLst>
              <a:lin ang="5400000" scaled="1"/>
            </a:gradFill>
            <a:ln w="9525">
              <a:noFill/>
              <a:round/>
              <a:headEnd/>
              <a:tailEnd/>
            </a:ln>
          </p:spPr>
          <p:txBody>
            <a:bodyPr/>
            <a:lstStyle/>
            <a:p>
              <a:endParaRPr lang="ru-RU"/>
            </a:p>
          </p:txBody>
        </p:sp>
        <p:sp>
          <p:nvSpPr>
            <p:cNvPr id="45084" name="Freeform 28"/>
            <p:cNvSpPr>
              <a:spLocks/>
            </p:cNvSpPr>
            <p:nvPr/>
          </p:nvSpPr>
          <p:spPr bwMode="hidden">
            <a:xfrm>
              <a:off x="5698" y="653"/>
              <a:ext cx="60" cy="311"/>
            </a:xfrm>
            <a:custGeom>
              <a:avLst/>
              <a:gdLst/>
              <a:ahLst/>
              <a:cxnLst>
                <a:cxn ang="0">
                  <a:pos x="0" y="144"/>
                </a:cxn>
                <a:cxn ang="0">
                  <a:pos x="60" y="312"/>
                </a:cxn>
                <a:cxn ang="0">
                  <a:pos x="60" y="6"/>
                </a:cxn>
                <a:cxn ang="0">
                  <a:pos x="54" y="0"/>
                </a:cxn>
                <a:cxn ang="0">
                  <a:pos x="0" y="144"/>
                </a:cxn>
                <a:cxn ang="0">
                  <a:pos x="0" y="144"/>
                </a:cxn>
              </a:cxnLst>
              <a:rect l="0" t="0" r="r" b="b"/>
              <a:pathLst>
                <a:path w="60" h="312">
                  <a:moveTo>
                    <a:pt x="0" y="144"/>
                  </a:moveTo>
                  <a:lnTo>
                    <a:pt x="60" y="312"/>
                  </a:lnTo>
                  <a:lnTo>
                    <a:pt x="60" y="6"/>
                  </a:lnTo>
                  <a:lnTo>
                    <a:pt x="54" y="0"/>
                  </a:lnTo>
                  <a:lnTo>
                    <a:pt x="0" y="144"/>
                  </a:lnTo>
                  <a:lnTo>
                    <a:pt x="0" y="144"/>
                  </a:lnTo>
                  <a:close/>
                </a:path>
              </a:pathLst>
            </a:custGeom>
            <a:solidFill>
              <a:schemeClr val="bg2"/>
            </a:solidFill>
            <a:ln w="9525">
              <a:noFill/>
              <a:round/>
              <a:headEnd/>
              <a:tailEnd/>
            </a:ln>
          </p:spPr>
          <p:txBody>
            <a:bodyPr/>
            <a:lstStyle/>
            <a:p>
              <a:endParaRPr lang="ru-RU"/>
            </a:p>
          </p:txBody>
        </p:sp>
        <p:sp>
          <p:nvSpPr>
            <p:cNvPr id="45085" name="Freeform 29"/>
            <p:cNvSpPr>
              <a:spLocks/>
            </p:cNvSpPr>
            <p:nvPr/>
          </p:nvSpPr>
          <p:spPr bwMode="hidden">
            <a:xfrm>
              <a:off x="2" y="1601"/>
              <a:ext cx="5752" cy="1864"/>
            </a:xfrm>
            <a:custGeom>
              <a:avLst/>
              <a:gdLst/>
              <a:ahLst/>
              <a:cxnLst>
                <a:cxn ang="0">
                  <a:pos x="0" y="371"/>
                </a:cxn>
                <a:cxn ang="0">
                  <a:pos x="5740" y="1864"/>
                </a:cxn>
                <a:cxn ang="0">
                  <a:pos x="5740" y="1834"/>
                </a:cxn>
                <a:cxn ang="0">
                  <a:pos x="0" y="0"/>
                </a:cxn>
                <a:cxn ang="0">
                  <a:pos x="0" y="371"/>
                </a:cxn>
                <a:cxn ang="0">
                  <a:pos x="0" y="371"/>
                </a:cxn>
              </a:cxnLst>
              <a:rect l="0" t="0" r="r" b="b"/>
              <a:pathLst>
                <a:path w="5740" h="1864">
                  <a:moveTo>
                    <a:pt x="0" y="371"/>
                  </a:moveTo>
                  <a:lnTo>
                    <a:pt x="5740" y="1864"/>
                  </a:lnTo>
                  <a:lnTo>
                    <a:pt x="5740" y="1834"/>
                  </a:lnTo>
                  <a:lnTo>
                    <a:pt x="0" y="0"/>
                  </a:lnTo>
                  <a:lnTo>
                    <a:pt x="0" y="371"/>
                  </a:lnTo>
                  <a:lnTo>
                    <a:pt x="0" y="371"/>
                  </a:lnTo>
                  <a:close/>
                </a:path>
              </a:pathLst>
            </a:custGeom>
            <a:gradFill rotWithShape="0">
              <a:gsLst>
                <a:gs pos="0">
                  <a:schemeClr val="bg1">
                    <a:gamma/>
                    <a:shade val="63529"/>
                    <a:invGamma/>
                  </a:schemeClr>
                </a:gs>
                <a:gs pos="100000">
                  <a:schemeClr val="bg1"/>
                </a:gs>
              </a:gsLst>
              <a:lin ang="2700000" scaled="1"/>
            </a:gradFill>
            <a:ln w="9525">
              <a:noFill/>
              <a:round/>
              <a:headEnd/>
              <a:tailEnd/>
            </a:ln>
          </p:spPr>
          <p:txBody>
            <a:bodyPr/>
            <a:lstStyle/>
            <a:p>
              <a:endParaRPr lang="ru-RU"/>
            </a:p>
          </p:txBody>
        </p:sp>
        <p:sp>
          <p:nvSpPr>
            <p:cNvPr id="45086" name="Freeform 30"/>
            <p:cNvSpPr>
              <a:spLocks/>
            </p:cNvSpPr>
            <p:nvPr/>
          </p:nvSpPr>
          <p:spPr bwMode="hidden">
            <a:xfrm>
              <a:off x="5754" y="3483"/>
              <a:ext cx="6" cy="6"/>
            </a:xfrm>
            <a:custGeom>
              <a:avLst/>
              <a:gdLst/>
              <a:ahLst/>
              <a:cxnLst>
                <a:cxn ang="0">
                  <a:pos x="6" y="6"/>
                </a:cxn>
                <a:cxn ang="0">
                  <a:pos x="0" y="0"/>
                </a:cxn>
                <a:cxn ang="0">
                  <a:pos x="0" y="6"/>
                </a:cxn>
                <a:cxn ang="0">
                  <a:pos x="6" y="6"/>
                </a:cxn>
                <a:cxn ang="0">
                  <a:pos x="6" y="6"/>
                </a:cxn>
              </a:cxnLst>
              <a:rect l="0" t="0" r="r" b="b"/>
              <a:pathLst>
                <a:path w="6" h="6">
                  <a:moveTo>
                    <a:pt x="6" y="6"/>
                  </a:moveTo>
                  <a:lnTo>
                    <a:pt x="0" y="0"/>
                  </a:lnTo>
                  <a:lnTo>
                    <a:pt x="0" y="6"/>
                  </a:lnTo>
                  <a:lnTo>
                    <a:pt x="6" y="6"/>
                  </a:lnTo>
                  <a:lnTo>
                    <a:pt x="6" y="6"/>
                  </a:lnTo>
                  <a:close/>
                </a:path>
              </a:pathLst>
            </a:custGeom>
            <a:solidFill>
              <a:srgbClr val="18FF00"/>
            </a:solidFill>
            <a:ln w="9525">
              <a:noFill/>
              <a:round/>
              <a:headEnd/>
              <a:tailEnd/>
            </a:ln>
          </p:spPr>
          <p:txBody>
            <a:bodyPr/>
            <a:lstStyle/>
            <a:p>
              <a:endParaRPr lang="ru-RU"/>
            </a:p>
          </p:txBody>
        </p:sp>
        <p:sp>
          <p:nvSpPr>
            <p:cNvPr id="45087" name="Freeform 31"/>
            <p:cNvSpPr>
              <a:spLocks/>
            </p:cNvSpPr>
            <p:nvPr/>
          </p:nvSpPr>
          <p:spPr bwMode="hidden">
            <a:xfrm>
              <a:off x="2" y="2152"/>
              <a:ext cx="5752" cy="1337"/>
            </a:xfrm>
            <a:custGeom>
              <a:avLst/>
              <a:gdLst/>
              <a:ahLst/>
              <a:cxnLst>
                <a:cxn ang="0">
                  <a:pos x="0" y="366"/>
                </a:cxn>
                <a:cxn ang="0">
                  <a:pos x="5740" y="1337"/>
                </a:cxn>
                <a:cxn ang="0">
                  <a:pos x="5740" y="1331"/>
                </a:cxn>
                <a:cxn ang="0">
                  <a:pos x="0" y="0"/>
                </a:cxn>
                <a:cxn ang="0">
                  <a:pos x="0" y="366"/>
                </a:cxn>
                <a:cxn ang="0">
                  <a:pos x="0" y="366"/>
                </a:cxn>
              </a:cxnLst>
              <a:rect l="0" t="0" r="r" b="b"/>
              <a:pathLst>
                <a:path w="5740" h="1337">
                  <a:moveTo>
                    <a:pt x="0" y="366"/>
                  </a:moveTo>
                  <a:lnTo>
                    <a:pt x="5740" y="1337"/>
                  </a:lnTo>
                  <a:lnTo>
                    <a:pt x="5740" y="1331"/>
                  </a:lnTo>
                  <a:lnTo>
                    <a:pt x="0" y="0"/>
                  </a:lnTo>
                  <a:lnTo>
                    <a:pt x="0" y="366"/>
                  </a:lnTo>
                  <a:lnTo>
                    <a:pt x="0" y="366"/>
                  </a:lnTo>
                  <a:close/>
                </a:path>
              </a:pathLst>
            </a:custGeom>
            <a:gradFill rotWithShape="0">
              <a:gsLst>
                <a:gs pos="0">
                  <a:schemeClr val="bg1">
                    <a:gamma/>
                    <a:shade val="60784"/>
                    <a:invGamma/>
                  </a:schemeClr>
                </a:gs>
                <a:gs pos="100000">
                  <a:schemeClr val="bg1"/>
                </a:gs>
              </a:gsLst>
              <a:lin ang="2700000" scaled="1"/>
            </a:gradFill>
            <a:ln w="9525">
              <a:noFill/>
              <a:round/>
              <a:headEnd/>
              <a:tailEnd/>
            </a:ln>
          </p:spPr>
          <p:txBody>
            <a:bodyPr/>
            <a:lstStyle/>
            <a:p>
              <a:endParaRPr lang="ru-RU"/>
            </a:p>
          </p:txBody>
        </p:sp>
        <p:sp>
          <p:nvSpPr>
            <p:cNvPr id="45088" name="Freeform 32"/>
            <p:cNvSpPr>
              <a:spLocks/>
            </p:cNvSpPr>
            <p:nvPr/>
          </p:nvSpPr>
          <p:spPr bwMode="hidden">
            <a:xfrm>
              <a:off x="2" y="3177"/>
              <a:ext cx="5752" cy="414"/>
            </a:xfrm>
            <a:custGeom>
              <a:avLst/>
              <a:gdLst/>
              <a:ahLst/>
              <a:cxnLst>
                <a:cxn ang="0">
                  <a:pos x="0" y="48"/>
                </a:cxn>
                <a:cxn ang="0">
                  <a:pos x="5740" y="414"/>
                </a:cxn>
                <a:cxn ang="0">
                  <a:pos x="5740" y="402"/>
                </a:cxn>
                <a:cxn ang="0">
                  <a:pos x="0" y="0"/>
                </a:cxn>
                <a:cxn ang="0">
                  <a:pos x="0" y="48"/>
                </a:cxn>
                <a:cxn ang="0">
                  <a:pos x="0" y="48"/>
                </a:cxn>
              </a:cxnLst>
              <a:rect l="0" t="0" r="r" b="b"/>
              <a:pathLst>
                <a:path w="5740" h="414">
                  <a:moveTo>
                    <a:pt x="0" y="48"/>
                  </a:moveTo>
                  <a:lnTo>
                    <a:pt x="5740" y="414"/>
                  </a:lnTo>
                  <a:lnTo>
                    <a:pt x="5740" y="402"/>
                  </a:lnTo>
                  <a:lnTo>
                    <a:pt x="0" y="0"/>
                  </a:lnTo>
                  <a:lnTo>
                    <a:pt x="0" y="48"/>
                  </a:lnTo>
                  <a:lnTo>
                    <a:pt x="0" y="48"/>
                  </a:lnTo>
                  <a:close/>
                </a:path>
              </a:pathLst>
            </a:custGeom>
            <a:gradFill rotWithShape="0">
              <a:gsLst>
                <a:gs pos="0">
                  <a:schemeClr val="bg1">
                    <a:gamma/>
                    <a:shade val="84706"/>
                    <a:invGamma/>
                  </a:schemeClr>
                </a:gs>
                <a:gs pos="100000">
                  <a:schemeClr val="bg1"/>
                </a:gs>
              </a:gsLst>
              <a:lin ang="0" scaled="1"/>
            </a:gradFill>
            <a:ln w="9525">
              <a:noFill/>
              <a:round/>
              <a:headEnd/>
              <a:tailEnd/>
            </a:ln>
          </p:spPr>
          <p:txBody>
            <a:bodyPr/>
            <a:lstStyle/>
            <a:p>
              <a:endParaRPr lang="ru-RU"/>
            </a:p>
          </p:txBody>
        </p:sp>
        <p:sp>
          <p:nvSpPr>
            <p:cNvPr id="45089" name="Freeform 33"/>
            <p:cNvSpPr>
              <a:spLocks/>
            </p:cNvSpPr>
            <p:nvPr/>
          </p:nvSpPr>
          <p:spPr bwMode="hidden">
            <a:xfrm>
              <a:off x="1297" y="0"/>
              <a:ext cx="4457" cy="3177"/>
            </a:xfrm>
            <a:custGeom>
              <a:avLst/>
              <a:gdLst/>
              <a:ahLst/>
              <a:cxnLst>
                <a:cxn ang="0">
                  <a:pos x="0" y="0"/>
                </a:cxn>
                <a:cxn ang="0">
                  <a:pos x="4448" y="3177"/>
                </a:cxn>
                <a:cxn ang="0">
                  <a:pos x="4448" y="3153"/>
                </a:cxn>
                <a:cxn ang="0">
                  <a:pos x="125" y="0"/>
                </a:cxn>
                <a:cxn ang="0">
                  <a:pos x="0" y="0"/>
                </a:cxn>
                <a:cxn ang="0">
                  <a:pos x="0" y="0"/>
                </a:cxn>
              </a:cxnLst>
              <a:rect l="0" t="0" r="r" b="b"/>
              <a:pathLst>
                <a:path w="4448" h="3177">
                  <a:moveTo>
                    <a:pt x="0" y="0"/>
                  </a:moveTo>
                  <a:lnTo>
                    <a:pt x="4448" y="3177"/>
                  </a:lnTo>
                  <a:lnTo>
                    <a:pt x="4448" y="3153"/>
                  </a:lnTo>
                  <a:lnTo>
                    <a:pt x="125" y="0"/>
                  </a:lnTo>
                  <a:lnTo>
                    <a:pt x="0" y="0"/>
                  </a:lnTo>
                  <a:lnTo>
                    <a:pt x="0" y="0"/>
                  </a:lnTo>
                  <a:close/>
                </a:path>
              </a:pathLst>
            </a:custGeom>
            <a:gradFill rotWithShape="0">
              <a:gsLst>
                <a:gs pos="0">
                  <a:schemeClr val="bg1">
                    <a:gamma/>
                    <a:shade val="48627"/>
                    <a:invGamma/>
                  </a:schemeClr>
                </a:gs>
                <a:gs pos="100000">
                  <a:schemeClr val="bg1"/>
                </a:gs>
              </a:gsLst>
              <a:lin ang="2700000" scaled="1"/>
            </a:gradFill>
            <a:ln w="9525">
              <a:noFill/>
              <a:round/>
              <a:headEnd/>
              <a:tailEnd/>
            </a:ln>
          </p:spPr>
          <p:txBody>
            <a:bodyPr/>
            <a:lstStyle/>
            <a:p>
              <a:endParaRPr lang="ru-RU"/>
            </a:p>
          </p:txBody>
        </p:sp>
        <p:sp>
          <p:nvSpPr>
            <p:cNvPr id="45090" name="Freeform 34"/>
            <p:cNvSpPr>
              <a:spLocks/>
            </p:cNvSpPr>
            <p:nvPr/>
          </p:nvSpPr>
          <p:spPr bwMode="hidden">
            <a:xfrm>
              <a:off x="3321" y="0"/>
              <a:ext cx="2433" cy="2614"/>
            </a:xfrm>
            <a:custGeom>
              <a:avLst/>
              <a:gdLst/>
              <a:ahLst/>
              <a:cxnLst>
                <a:cxn ang="0">
                  <a:pos x="0" y="0"/>
                </a:cxn>
                <a:cxn ang="0">
                  <a:pos x="2428" y="2614"/>
                </a:cxn>
                <a:cxn ang="0">
                  <a:pos x="2428" y="2608"/>
                </a:cxn>
                <a:cxn ang="0">
                  <a:pos x="66" y="0"/>
                </a:cxn>
                <a:cxn ang="0">
                  <a:pos x="0" y="0"/>
                </a:cxn>
                <a:cxn ang="0">
                  <a:pos x="0" y="0"/>
                </a:cxn>
              </a:cxnLst>
              <a:rect l="0" t="0" r="r" b="b"/>
              <a:pathLst>
                <a:path w="2428" h="2614">
                  <a:moveTo>
                    <a:pt x="0" y="0"/>
                  </a:moveTo>
                  <a:lnTo>
                    <a:pt x="2428" y="2614"/>
                  </a:lnTo>
                  <a:lnTo>
                    <a:pt x="2428" y="2608"/>
                  </a:lnTo>
                  <a:lnTo>
                    <a:pt x="66" y="0"/>
                  </a:lnTo>
                  <a:lnTo>
                    <a:pt x="0" y="0"/>
                  </a:lnTo>
                  <a:lnTo>
                    <a:pt x="0" y="0"/>
                  </a:lnTo>
                  <a:close/>
                </a:path>
              </a:pathLst>
            </a:custGeom>
            <a:gradFill rotWithShape="0">
              <a:gsLst>
                <a:gs pos="0">
                  <a:schemeClr val="bg1">
                    <a:gamma/>
                    <a:shade val="84706"/>
                    <a:invGamma/>
                  </a:schemeClr>
                </a:gs>
                <a:gs pos="100000">
                  <a:schemeClr val="bg1"/>
                </a:gs>
              </a:gsLst>
              <a:lin ang="2700000" scaled="1"/>
            </a:gradFill>
            <a:ln w="9525">
              <a:noFill/>
              <a:round/>
              <a:headEnd/>
              <a:tailEnd/>
            </a:ln>
          </p:spPr>
          <p:txBody>
            <a:bodyPr/>
            <a:lstStyle/>
            <a:p>
              <a:endParaRPr lang="ru-RU"/>
            </a:p>
          </p:txBody>
        </p:sp>
        <p:sp>
          <p:nvSpPr>
            <p:cNvPr id="45091" name="Freeform 35"/>
            <p:cNvSpPr>
              <a:spLocks/>
            </p:cNvSpPr>
            <p:nvPr/>
          </p:nvSpPr>
          <p:spPr bwMode="hidden">
            <a:xfrm>
              <a:off x="3950" y="0"/>
              <a:ext cx="1804" cy="2464"/>
            </a:xfrm>
            <a:custGeom>
              <a:avLst/>
              <a:gdLst/>
              <a:ahLst/>
              <a:cxnLst>
                <a:cxn ang="0">
                  <a:pos x="485" y="0"/>
                </a:cxn>
                <a:cxn ang="0">
                  <a:pos x="0" y="0"/>
                </a:cxn>
                <a:cxn ang="0">
                  <a:pos x="1800" y="2464"/>
                </a:cxn>
                <a:cxn ang="0">
                  <a:pos x="1800" y="2248"/>
                </a:cxn>
                <a:cxn ang="0">
                  <a:pos x="1794" y="2248"/>
                </a:cxn>
                <a:cxn ang="0">
                  <a:pos x="485" y="0"/>
                </a:cxn>
                <a:cxn ang="0">
                  <a:pos x="485" y="0"/>
                </a:cxn>
              </a:cxnLst>
              <a:rect l="0" t="0" r="r" b="b"/>
              <a:pathLst>
                <a:path w="1800" h="2464">
                  <a:moveTo>
                    <a:pt x="485" y="0"/>
                  </a:moveTo>
                  <a:lnTo>
                    <a:pt x="0" y="0"/>
                  </a:lnTo>
                  <a:lnTo>
                    <a:pt x="1800" y="2464"/>
                  </a:lnTo>
                  <a:lnTo>
                    <a:pt x="1800" y="2248"/>
                  </a:lnTo>
                  <a:lnTo>
                    <a:pt x="1794" y="2248"/>
                  </a:lnTo>
                  <a:lnTo>
                    <a:pt x="485" y="0"/>
                  </a:lnTo>
                  <a:lnTo>
                    <a:pt x="485" y="0"/>
                  </a:lnTo>
                  <a:close/>
                </a:path>
              </a:pathLst>
            </a:custGeom>
            <a:gradFill rotWithShape="0">
              <a:gsLst>
                <a:gs pos="0">
                  <a:schemeClr val="bg2">
                    <a:gamma/>
                    <a:shade val="78824"/>
                    <a:invGamma/>
                  </a:schemeClr>
                </a:gs>
                <a:gs pos="100000">
                  <a:schemeClr val="bg2"/>
                </a:gs>
              </a:gsLst>
              <a:lin ang="5400000" scaled="1"/>
            </a:gradFill>
            <a:ln w="9525">
              <a:noFill/>
              <a:round/>
              <a:headEnd/>
              <a:tailEnd/>
            </a:ln>
          </p:spPr>
          <p:txBody>
            <a:bodyPr/>
            <a:lstStyle/>
            <a:p>
              <a:endParaRPr lang="ru-RU"/>
            </a:p>
          </p:txBody>
        </p:sp>
        <p:sp>
          <p:nvSpPr>
            <p:cNvPr id="45092" name="Freeform 36"/>
            <p:cNvSpPr>
              <a:spLocks/>
            </p:cNvSpPr>
            <p:nvPr/>
          </p:nvSpPr>
          <p:spPr bwMode="hidden">
            <a:xfrm>
              <a:off x="4519" y="0"/>
              <a:ext cx="1235" cy="2074"/>
            </a:xfrm>
            <a:custGeom>
              <a:avLst/>
              <a:gdLst/>
              <a:ahLst/>
              <a:cxnLst>
                <a:cxn ang="0">
                  <a:pos x="0" y="0"/>
                </a:cxn>
                <a:cxn ang="0">
                  <a:pos x="1232" y="2074"/>
                </a:cxn>
                <a:cxn ang="0">
                  <a:pos x="1232" y="2038"/>
                </a:cxn>
                <a:cxn ang="0">
                  <a:pos x="42" y="0"/>
                </a:cxn>
                <a:cxn ang="0">
                  <a:pos x="0" y="0"/>
                </a:cxn>
                <a:cxn ang="0">
                  <a:pos x="0" y="0"/>
                </a:cxn>
              </a:cxnLst>
              <a:rect l="0" t="0" r="r" b="b"/>
              <a:pathLst>
                <a:path w="1232" h="2074">
                  <a:moveTo>
                    <a:pt x="0" y="0"/>
                  </a:moveTo>
                  <a:lnTo>
                    <a:pt x="1232" y="2074"/>
                  </a:lnTo>
                  <a:lnTo>
                    <a:pt x="1232" y="2038"/>
                  </a:lnTo>
                  <a:lnTo>
                    <a:pt x="42" y="0"/>
                  </a:lnTo>
                  <a:lnTo>
                    <a:pt x="0" y="0"/>
                  </a:lnTo>
                  <a:lnTo>
                    <a:pt x="0" y="0"/>
                  </a:lnTo>
                  <a:close/>
                </a:path>
              </a:pathLst>
            </a:custGeom>
            <a:gradFill rotWithShape="0">
              <a:gsLst>
                <a:gs pos="0">
                  <a:schemeClr val="bg1">
                    <a:gamma/>
                    <a:shade val="57647"/>
                    <a:invGamma/>
                  </a:schemeClr>
                </a:gs>
                <a:gs pos="100000">
                  <a:schemeClr val="bg1"/>
                </a:gs>
              </a:gsLst>
              <a:lin ang="2700000" scaled="1"/>
            </a:gradFill>
            <a:ln w="9525">
              <a:noFill/>
              <a:round/>
              <a:headEnd/>
              <a:tailEnd/>
            </a:ln>
          </p:spPr>
          <p:txBody>
            <a:bodyPr/>
            <a:lstStyle/>
            <a:p>
              <a:endParaRPr lang="ru-RU"/>
            </a:p>
          </p:txBody>
        </p:sp>
        <p:sp>
          <p:nvSpPr>
            <p:cNvPr id="45093" name="Freeform 37"/>
            <p:cNvSpPr>
              <a:spLocks/>
            </p:cNvSpPr>
            <p:nvPr/>
          </p:nvSpPr>
          <p:spPr bwMode="hidden">
            <a:xfrm>
              <a:off x="4694" y="0"/>
              <a:ext cx="1060" cy="1936"/>
            </a:xfrm>
            <a:custGeom>
              <a:avLst/>
              <a:gdLst/>
              <a:ahLst/>
              <a:cxnLst>
                <a:cxn ang="0">
                  <a:pos x="0" y="0"/>
                </a:cxn>
                <a:cxn ang="0">
                  <a:pos x="1058" y="1936"/>
                </a:cxn>
                <a:cxn ang="0">
                  <a:pos x="1058" y="1930"/>
                </a:cxn>
                <a:cxn ang="0">
                  <a:pos x="54" y="0"/>
                </a:cxn>
                <a:cxn ang="0">
                  <a:pos x="0" y="0"/>
                </a:cxn>
                <a:cxn ang="0">
                  <a:pos x="0" y="0"/>
                </a:cxn>
              </a:cxnLst>
              <a:rect l="0" t="0" r="r" b="b"/>
              <a:pathLst>
                <a:path w="1058" h="1936">
                  <a:moveTo>
                    <a:pt x="0" y="0"/>
                  </a:moveTo>
                  <a:lnTo>
                    <a:pt x="1058" y="1936"/>
                  </a:lnTo>
                  <a:lnTo>
                    <a:pt x="1058" y="1930"/>
                  </a:lnTo>
                  <a:lnTo>
                    <a:pt x="54" y="0"/>
                  </a:lnTo>
                  <a:lnTo>
                    <a:pt x="0" y="0"/>
                  </a:lnTo>
                  <a:lnTo>
                    <a:pt x="0" y="0"/>
                  </a:lnTo>
                  <a:close/>
                </a:path>
              </a:pathLst>
            </a:custGeom>
            <a:gradFill rotWithShape="0">
              <a:gsLst>
                <a:gs pos="0">
                  <a:schemeClr val="bg1">
                    <a:gamma/>
                    <a:shade val="72549"/>
                    <a:invGamma/>
                  </a:schemeClr>
                </a:gs>
                <a:gs pos="100000">
                  <a:schemeClr val="bg1"/>
                </a:gs>
              </a:gsLst>
              <a:lin ang="2700000" scaled="1"/>
            </a:gradFill>
            <a:ln w="9525">
              <a:noFill/>
              <a:round/>
              <a:headEnd/>
              <a:tailEnd/>
            </a:ln>
          </p:spPr>
          <p:txBody>
            <a:bodyPr/>
            <a:lstStyle/>
            <a:p>
              <a:endParaRPr lang="ru-RU"/>
            </a:p>
          </p:txBody>
        </p:sp>
        <p:sp>
          <p:nvSpPr>
            <p:cNvPr id="45094" name="Freeform 38"/>
            <p:cNvSpPr>
              <a:spLocks/>
            </p:cNvSpPr>
            <p:nvPr/>
          </p:nvSpPr>
          <p:spPr bwMode="hidden">
            <a:xfrm>
              <a:off x="4981" y="0"/>
              <a:ext cx="773" cy="1487"/>
            </a:xfrm>
            <a:custGeom>
              <a:avLst/>
              <a:gdLst/>
              <a:ahLst/>
              <a:cxnLst>
                <a:cxn ang="0">
                  <a:pos x="771" y="1433"/>
                </a:cxn>
                <a:cxn ang="0">
                  <a:pos x="42" y="0"/>
                </a:cxn>
                <a:cxn ang="0">
                  <a:pos x="0" y="0"/>
                </a:cxn>
                <a:cxn ang="0">
                  <a:pos x="771" y="1487"/>
                </a:cxn>
                <a:cxn ang="0">
                  <a:pos x="771" y="1433"/>
                </a:cxn>
                <a:cxn ang="0">
                  <a:pos x="771" y="1433"/>
                </a:cxn>
              </a:cxnLst>
              <a:rect l="0" t="0" r="r" b="b"/>
              <a:pathLst>
                <a:path w="771" h="1487">
                  <a:moveTo>
                    <a:pt x="771" y="1433"/>
                  </a:moveTo>
                  <a:lnTo>
                    <a:pt x="42" y="0"/>
                  </a:lnTo>
                  <a:lnTo>
                    <a:pt x="0" y="0"/>
                  </a:lnTo>
                  <a:lnTo>
                    <a:pt x="771" y="1487"/>
                  </a:lnTo>
                  <a:lnTo>
                    <a:pt x="771" y="1433"/>
                  </a:lnTo>
                  <a:lnTo>
                    <a:pt x="771" y="1433"/>
                  </a:lnTo>
                  <a:close/>
                </a:path>
              </a:pathLst>
            </a:custGeom>
            <a:gradFill rotWithShape="0">
              <a:gsLst>
                <a:gs pos="0">
                  <a:schemeClr val="bg1">
                    <a:gamma/>
                    <a:shade val="78824"/>
                    <a:invGamma/>
                  </a:schemeClr>
                </a:gs>
                <a:gs pos="100000">
                  <a:schemeClr val="bg1"/>
                </a:gs>
              </a:gsLst>
              <a:lin ang="2700000" scaled="1"/>
            </a:gradFill>
            <a:ln w="9525">
              <a:noFill/>
              <a:round/>
              <a:headEnd/>
              <a:tailEnd/>
            </a:ln>
          </p:spPr>
          <p:txBody>
            <a:bodyPr/>
            <a:lstStyle/>
            <a:p>
              <a:endParaRPr lang="ru-RU"/>
            </a:p>
          </p:txBody>
        </p:sp>
        <p:grpSp>
          <p:nvGrpSpPr>
            <p:cNvPr id="3" name="Group 39"/>
            <p:cNvGrpSpPr>
              <a:grpSpLocks/>
            </p:cNvGrpSpPr>
            <p:nvPr userDrawn="1"/>
          </p:nvGrpSpPr>
          <p:grpSpPr bwMode="auto">
            <a:xfrm>
              <a:off x="0" y="1632"/>
              <a:ext cx="5758" cy="1858"/>
              <a:chOff x="0" y="1632"/>
              <a:chExt cx="5758" cy="1858"/>
            </a:xfrm>
          </p:grpSpPr>
          <p:sp>
            <p:nvSpPr>
              <p:cNvPr id="45096" name="Freeform 40"/>
              <p:cNvSpPr>
                <a:spLocks/>
              </p:cNvSpPr>
              <p:nvPr/>
            </p:nvSpPr>
            <p:spPr bwMode="hidden">
              <a:xfrm>
                <a:off x="0" y="1632"/>
                <a:ext cx="3670" cy="1313"/>
              </a:xfrm>
              <a:custGeom>
                <a:avLst/>
                <a:gdLst/>
                <a:ahLst/>
                <a:cxnLst>
                  <a:cxn ang="0">
                    <a:pos x="0" y="0"/>
                  </a:cxn>
                  <a:cxn ang="0">
                    <a:pos x="0" y="366"/>
                  </a:cxn>
                  <a:cxn ang="0">
                    <a:pos x="3635" y="1313"/>
                  </a:cxn>
                  <a:cxn ang="0">
                    <a:pos x="3647" y="1235"/>
                  </a:cxn>
                  <a:cxn ang="0">
                    <a:pos x="3659" y="1163"/>
                  </a:cxn>
                  <a:cxn ang="0">
                    <a:pos x="0" y="0"/>
                  </a:cxn>
                  <a:cxn ang="0">
                    <a:pos x="0" y="0"/>
                  </a:cxn>
                </a:cxnLst>
                <a:rect l="0" t="0" r="r" b="b"/>
                <a:pathLst>
                  <a:path w="3659" h="1313">
                    <a:moveTo>
                      <a:pt x="0" y="0"/>
                    </a:moveTo>
                    <a:lnTo>
                      <a:pt x="0" y="366"/>
                    </a:lnTo>
                    <a:lnTo>
                      <a:pt x="3635" y="1313"/>
                    </a:lnTo>
                    <a:lnTo>
                      <a:pt x="3647" y="1235"/>
                    </a:lnTo>
                    <a:lnTo>
                      <a:pt x="3659" y="1163"/>
                    </a:lnTo>
                    <a:lnTo>
                      <a:pt x="0" y="0"/>
                    </a:lnTo>
                    <a:lnTo>
                      <a:pt x="0" y="0"/>
                    </a:lnTo>
                    <a:close/>
                  </a:path>
                </a:pathLst>
              </a:custGeom>
              <a:gradFill rotWithShape="0">
                <a:gsLst>
                  <a:gs pos="0">
                    <a:schemeClr val="bg1">
                      <a:gamma/>
                      <a:shade val="72549"/>
                      <a:invGamma/>
                    </a:schemeClr>
                  </a:gs>
                  <a:gs pos="100000">
                    <a:schemeClr val="bg1"/>
                  </a:gs>
                </a:gsLst>
                <a:lin ang="0" scaled="1"/>
              </a:gradFill>
              <a:ln w="9525">
                <a:noFill/>
                <a:round/>
                <a:headEnd/>
                <a:tailEnd/>
              </a:ln>
            </p:spPr>
            <p:txBody>
              <a:bodyPr/>
              <a:lstStyle/>
              <a:p>
                <a:endParaRPr lang="ru-RU"/>
              </a:p>
            </p:txBody>
          </p:sp>
          <p:sp>
            <p:nvSpPr>
              <p:cNvPr id="45097" name="Freeform 41"/>
              <p:cNvSpPr>
                <a:spLocks/>
              </p:cNvSpPr>
              <p:nvPr/>
            </p:nvSpPr>
            <p:spPr bwMode="hidden">
              <a:xfrm>
                <a:off x="3646" y="2795"/>
                <a:ext cx="2112" cy="695"/>
              </a:xfrm>
              <a:custGeom>
                <a:avLst/>
                <a:gdLst/>
                <a:ahLst/>
                <a:cxnLst>
                  <a:cxn ang="0">
                    <a:pos x="2105" y="665"/>
                  </a:cxn>
                  <a:cxn ang="0">
                    <a:pos x="24" y="0"/>
                  </a:cxn>
                  <a:cxn ang="0">
                    <a:pos x="12" y="72"/>
                  </a:cxn>
                  <a:cxn ang="0">
                    <a:pos x="0" y="150"/>
                  </a:cxn>
                  <a:cxn ang="0">
                    <a:pos x="2105" y="695"/>
                  </a:cxn>
                  <a:cxn ang="0">
                    <a:pos x="2105" y="665"/>
                  </a:cxn>
                  <a:cxn ang="0">
                    <a:pos x="2105" y="665"/>
                  </a:cxn>
                </a:cxnLst>
                <a:rect l="0" t="0" r="r" b="b"/>
                <a:pathLst>
                  <a:path w="2105" h="695">
                    <a:moveTo>
                      <a:pt x="2105" y="665"/>
                    </a:moveTo>
                    <a:lnTo>
                      <a:pt x="24" y="0"/>
                    </a:lnTo>
                    <a:lnTo>
                      <a:pt x="12" y="72"/>
                    </a:lnTo>
                    <a:lnTo>
                      <a:pt x="0" y="150"/>
                    </a:lnTo>
                    <a:lnTo>
                      <a:pt x="2105" y="695"/>
                    </a:lnTo>
                    <a:lnTo>
                      <a:pt x="2105" y="665"/>
                    </a:lnTo>
                    <a:lnTo>
                      <a:pt x="2105" y="665"/>
                    </a:lnTo>
                    <a:close/>
                  </a:path>
                </a:pathLst>
              </a:custGeom>
              <a:gradFill rotWithShape="0">
                <a:gsLst>
                  <a:gs pos="0">
                    <a:schemeClr val="bg1"/>
                  </a:gs>
                  <a:gs pos="100000">
                    <a:schemeClr val="bg1">
                      <a:gamma/>
                      <a:tint val="90980"/>
                      <a:invGamma/>
                    </a:schemeClr>
                  </a:gs>
                </a:gsLst>
                <a:lin ang="0" scaled="1"/>
              </a:gradFill>
              <a:ln w="9525">
                <a:noFill/>
                <a:round/>
                <a:headEnd/>
                <a:tailEnd/>
              </a:ln>
            </p:spPr>
            <p:txBody>
              <a:bodyPr/>
              <a:lstStyle/>
              <a:p>
                <a:endParaRPr lang="ru-RU"/>
              </a:p>
            </p:txBody>
          </p:sp>
        </p:grpSp>
      </p:grpSp>
      <p:sp>
        <p:nvSpPr>
          <p:cNvPr id="45098" name="Rectangle 42"/>
          <p:cNvSpPr>
            <a:spLocks noGrp="1" noChangeArrowheads="1"/>
          </p:cNvSpPr>
          <p:nvPr>
            <p:ph type="ctrTitle" sz="quarter"/>
          </p:nvPr>
        </p:nvSpPr>
        <p:spPr>
          <a:xfrm>
            <a:off x="457200" y="1600200"/>
            <a:ext cx="8229600" cy="1828800"/>
          </a:xfrm>
        </p:spPr>
        <p:txBody>
          <a:bodyPr/>
          <a:lstStyle>
            <a:lvl1pPr>
              <a:defRPr sz="4800"/>
            </a:lvl1pPr>
          </a:lstStyle>
          <a:p>
            <a:r>
              <a:rPr lang="ru-RU"/>
              <a:t>Образец заголовка</a:t>
            </a:r>
          </a:p>
        </p:txBody>
      </p:sp>
      <p:sp>
        <p:nvSpPr>
          <p:cNvPr id="45099" name="Rectangle 43"/>
          <p:cNvSpPr>
            <a:spLocks noGrp="1" noChangeArrowheads="1"/>
          </p:cNvSpPr>
          <p:nvPr>
            <p:ph type="subTitle" sz="quarter" idx="1"/>
          </p:nvPr>
        </p:nvSpPr>
        <p:spPr>
          <a:xfrm>
            <a:off x="1371600" y="3886200"/>
            <a:ext cx="6400800" cy="1752600"/>
          </a:xfrm>
        </p:spPr>
        <p:txBody>
          <a:bodyPr/>
          <a:lstStyle>
            <a:lvl1pPr marL="0" indent="0" algn="ctr">
              <a:buFont typeface="Wingdings" pitchFamily="2" charset="2"/>
              <a:buNone/>
              <a:defRPr sz="3600"/>
            </a:lvl1pPr>
          </a:lstStyle>
          <a:p>
            <a:r>
              <a:rPr lang="ru-RU"/>
              <a:t>Образец подзаголовка</a:t>
            </a:r>
          </a:p>
        </p:txBody>
      </p:sp>
      <p:sp>
        <p:nvSpPr>
          <p:cNvPr id="45100" name="Rectangle 44"/>
          <p:cNvSpPr>
            <a:spLocks noGrp="1" noChangeArrowheads="1"/>
          </p:cNvSpPr>
          <p:nvPr>
            <p:ph type="dt" sz="quarter" idx="2"/>
          </p:nvPr>
        </p:nvSpPr>
        <p:spPr/>
        <p:txBody>
          <a:bodyPr/>
          <a:lstStyle>
            <a:lvl1pPr>
              <a:defRPr/>
            </a:lvl1pPr>
          </a:lstStyle>
          <a:p>
            <a:endParaRPr lang="ru-RU"/>
          </a:p>
        </p:txBody>
      </p:sp>
      <p:sp>
        <p:nvSpPr>
          <p:cNvPr id="45101" name="Rectangle 45"/>
          <p:cNvSpPr>
            <a:spLocks noGrp="1" noChangeArrowheads="1"/>
          </p:cNvSpPr>
          <p:nvPr>
            <p:ph type="ftr" sz="quarter" idx="3"/>
          </p:nvPr>
        </p:nvSpPr>
        <p:spPr/>
        <p:txBody>
          <a:bodyPr/>
          <a:lstStyle>
            <a:lvl1pPr>
              <a:defRPr/>
            </a:lvl1pPr>
          </a:lstStyle>
          <a:p>
            <a:endParaRPr lang="ru-RU"/>
          </a:p>
        </p:txBody>
      </p:sp>
      <p:sp>
        <p:nvSpPr>
          <p:cNvPr id="45102" name="Rectangle 46"/>
          <p:cNvSpPr>
            <a:spLocks noGrp="1" noChangeArrowheads="1"/>
          </p:cNvSpPr>
          <p:nvPr>
            <p:ph type="sldNum" sz="quarter" idx="4"/>
          </p:nvPr>
        </p:nvSpPr>
        <p:spPr/>
        <p:txBody>
          <a:bodyPr/>
          <a:lstStyle>
            <a:lvl1pPr>
              <a:defRPr/>
            </a:lvl1pPr>
          </a:lstStyle>
          <a:p>
            <a:fld id="{DEF43165-F827-4616-BACD-99F640040108}" type="slidenum">
              <a:rPr lang="ru-RU"/>
              <a:pPr/>
              <a:t>‹#›</a:t>
            </a:fld>
            <a:endParaRPr lang="ru-RU"/>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lvl1pPr>
              <a:defRPr/>
            </a:lvl1pPr>
          </a:lstStyle>
          <a:p>
            <a:endParaRPr lang="ru-RU"/>
          </a:p>
        </p:txBody>
      </p:sp>
      <p:sp>
        <p:nvSpPr>
          <p:cNvPr id="6" name="Нижний колонтитул 5"/>
          <p:cNvSpPr>
            <a:spLocks noGrp="1"/>
          </p:cNvSpPr>
          <p:nvPr>
            <p:ph type="ftr" sz="quarter" idx="11"/>
          </p:nvPr>
        </p:nvSpPr>
        <p:spPr/>
        <p:txBody>
          <a:bodyPr/>
          <a:lstStyle>
            <a:lvl1pPr>
              <a:defRPr/>
            </a:lvl1pPr>
          </a:lstStyle>
          <a:p>
            <a:endParaRPr lang="ru-RU"/>
          </a:p>
        </p:txBody>
      </p:sp>
      <p:sp>
        <p:nvSpPr>
          <p:cNvPr id="7" name="Номер слайда 6"/>
          <p:cNvSpPr>
            <a:spLocks noGrp="1"/>
          </p:cNvSpPr>
          <p:nvPr>
            <p:ph type="sldNum" sz="quarter" idx="12"/>
          </p:nvPr>
        </p:nvSpPr>
        <p:spPr/>
        <p:txBody>
          <a:bodyPr/>
          <a:lstStyle>
            <a:lvl1pPr>
              <a:defRPr/>
            </a:lvl1pPr>
          </a:lstStyle>
          <a:p>
            <a:fld id="{F158E623-1022-4FC9-BEE4-5AF93D910595}" type="slidenum">
              <a:rPr lang="ru-RU"/>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1BC6D446-F274-4C28-9529-A3583071380C}" type="datetimeFigureOut">
              <a:rPr lang="ru-RU" smtClean="0"/>
              <a:pPr/>
              <a:t>28.12.2014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F990497-02B7-4E97-AD9E-5E4BC16DCE78}" type="slidenum">
              <a:rPr lang="ru-RU" smtClean="0"/>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1BC6D446-F274-4C28-9529-A3583071380C}" type="datetimeFigureOut">
              <a:rPr lang="ru-RU" smtClean="0"/>
              <a:pPr/>
              <a:t>28.12.2014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F990497-02B7-4E97-AD9E-5E4BC16DCE78}" type="slidenum">
              <a:rPr lang="ru-RU" smtClean="0"/>
              <a:pPr/>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1BC6D446-F274-4C28-9529-A3583071380C}" type="datetimeFigureOut">
              <a:rPr lang="ru-RU" smtClean="0"/>
              <a:pPr/>
              <a:t>28.12.2014</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BF990497-02B7-4E97-AD9E-5E4BC16DCE78}" type="slidenum">
              <a:rPr lang="ru-RU" smtClean="0"/>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1BC6D446-F274-4C28-9529-A3583071380C}" type="datetimeFigureOut">
              <a:rPr lang="ru-RU" smtClean="0"/>
              <a:pPr/>
              <a:t>28.12.2014</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BF990497-02B7-4E97-AD9E-5E4BC16DCE78}" type="slidenum">
              <a:rPr lang="ru-RU" smtClean="0"/>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1BC6D446-F274-4C28-9529-A3583071380C}" type="datetimeFigureOut">
              <a:rPr lang="ru-RU" smtClean="0"/>
              <a:pPr/>
              <a:t>28.12.2014</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BF990497-02B7-4E97-AD9E-5E4BC16DCE78}" type="slidenum">
              <a:rPr lang="ru-RU" smtClean="0"/>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1BC6D446-F274-4C28-9529-A3583071380C}" type="datetimeFigureOut">
              <a:rPr lang="ru-RU" smtClean="0"/>
              <a:pPr/>
              <a:t>28.12.2014</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BF990497-02B7-4E97-AD9E-5E4BC16DCE78}" type="slidenum">
              <a:rPr lang="ru-RU" smtClean="0"/>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1BC6D446-F274-4C28-9529-A3583071380C}" type="datetimeFigureOut">
              <a:rPr lang="ru-RU" smtClean="0"/>
              <a:pPr/>
              <a:t>28.12.2014</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BF990497-02B7-4E97-AD9E-5E4BC16DCE78}" type="slidenum">
              <a:rPr lang="ru-RU" smtClean="0"/>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1BC6D446-F274-4C28-9529-A3583071380C}" type="datetimeFigureOut">
              <a:rPr lang="ru-RU" smtClean="0"/>
              <a:pPr/>
              <a:t>28.12.2014</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BF990497-02B7-4E97-AD9E-5E4BC16DCE78}" type="slidenum">
              <a:rPr lang="ru-RU" smtClean="0"/>
              <a:pPr/>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slideLayout" Target="../slideLayouts/slideLayout14.xml"/><Relationship Id="rId7" Type="http://schemas.openxmlformats.org/officeDocument/2006/relationships/image" Target="../media/image2.png"/><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image" Target="../media/image1.png"/><Relationship Id="rId5" Type="http://schemas.openxmlformats.org/officeDocument/2006/relationships/theme" Target="../theme/theme2.xml"/><Relationship Id="rId4" Type="http://schemas.openxmlformats.org/officeDocument/2006/relationships/slideLayout" Target="../slideLayouts/slideLayout1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rgbClr val="DDEBCF"/>
            </a:gs>
            <a:gs pos="50000">
              <a:schemeClr val="accent3">
                <a:lumMod val="60000"/>
                <a:lumOff val="40000"/>
              </a:schemeClr>
            </a:gs>
            <a:gs pos="100000">
              <a:srgbClr val="156B13"/>
            </a:gs>
          </a:gsLst>
          <a:lin ang="6600000" scaled="0"/>
          <a:tileRect/>
        </a:grad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BC6D446-F274-4C28-9529-A3583071380C}" type="datetimeFigureOut">
              <a:rPr lang="ru-RU" smtClean="0"/>
              <a:pPr/>
              <a:t>28.12.2014</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F990497-02B7-4E97-AD9E-5E4BC16DCE78}" type="slidenum">
              <a:rPr lang="ru-RU" smtClean="0"/>
              <a:pPr/>
              <a:t>‹#›</a:t>
            </a:fld>
            <a:endParaRPr lang="ru-RU"/>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gradFill rotWithShape="0">
          <a:gsLst>
            <a:gs pos="0">
              <a:schemeClr val="bg1">
                <a:gamma/>
                <a:shade val="57647"/>
                <a:invGamma/>
              </a:schemeClr>
            </a:gs>
            <a:gs pos="100000">
              <a:schemeClr val="bg1"/>
            </a:gs>
          </a:gsLst>
          <a:lin ang="2700000" scaled="1"/>
        </a:gradFill>
        <a:effectLst/>
      </p:bgPr>
    </p:bg>
    <p:spTree>
      <p:nvGrpSpPr>
        <p:cNvPr id="1" name=""/>
        <p:cNvGrpSpPr/>
        <p:nvPr/>
      </p:nvGrpSpPr>
      <p:grpSpPr>
        <a:xfrm>
          <a:off x="0" y="0"/>
          <a:ext cx="0" cy="0"/>
          <a:chOff x="0" y="0"/>
          <a:chExt cx="0" cy="0"/>
        </a:xfrm>
      </p:grpSpPr>
      <p:grpSp>
        <p:nvGrpSpPr>
          <p:cNvPr id="2" name="Group 2"/>
          <p:cNvGrpSpPr>
            <a:grpSpLocks/>
          </p:cNvGrpSpPr>
          <p:nvPr/>
        </p:nvGrpSpPr>
        <p:grpSpPr bwMode="auto">
          <a:xfrm>
            <a:off x="0" y="0"/>
            <a:ext cx="9144000" cy="6856413"/>
            <a:chOff x="0" y="0"/>
            <a:chExt cx="5760" cy="4319"/>
          </a:xfrm>
        </p:grpSpPr>
        <p:sp>
          <p:nvSpPr>
            <p:cNvPr id="44035" name="Freeform 3"/>
            <p:cNvSpPr>
              <a:spLocks/>
            </p:cNvSpPr>
            <p:nvPr/>
          </p:nvSpPr>
          <p:spPr bwMode="hidden">
            <a:xfrm>
              <a:off x="0" y="12"/>
              <a:ext cx="5758" cy="3273"/>
            </a:xfrm>
            <a:custGeom>
              <a:avLst/>
              <a:gdLst/>
              <a:ahLst/>
              <a:cxnLst>
                <a:cxn ang="0">
                  <a:pos x="3193" y="1816"/>
                </a:cxn>
                <a:cxn ang="0">
                  <a:pos x="0" y="0"/>
                </a:cxn>
                <a:cxn ang="0">
                  <a:pos x="0" y="522"/>
                </a:cxn>
                <a:cxn ang="0">
                  <a:pos x="3037" y="1978"/>
                </a:cxn>
                <a:cxn ang="0">
                  <a:pos x="5740" y="3273"/>
                </a:cxn>
                <a:cxn ang="0">
                  <a:pos x="5740" y="3267"/>
                </a:cxn>
                <a:cxn ang="0">
                  <a:pos x="3193" y="1816"/>
                </a:cxn>
                <a:cxn ang="0">
                  <a:pos x="3193" y="1816"/>
                </a:cxn>
              </a:cxnLst>
              <a:rect l="0" t="0" r="r" b="b"/>
              <a:pathLst>
                <a:path w="5740" h="3273">
                  <a:moveTo>
                    <a:pt x="3193" y="1816"/>
                  </a:moveTo>
                  <a:lnTo>
                    <a:pt x="0" y="0"/>
                  </a:lnTo>
                  <a:lnTo>
                    <a:pt x="0" y="522"/>
                  </a:lnTo>
                  <a:lnTo>
                    <a:pt x="3037" y="1978"/>
                  </a:lnTo>
                  <a:lnTo>
                    <a:pt x="5740" y="3273"/>
                  </a:lnTo>
                  <a:lnTo>
                    <a:pt x="5740" y="3267"/>
                  </a:lnTo>
                  <a:lnTo>
                    <a:pt x="3193" y="1816"/>
                  </a:lnTo>
                  <a:lnTo>
                    <a:pt x="3193" y="1816"/>
                  </a:lnTo>
                  <a:close/>
                </a:path>
              </a:pathLst>
            </a:custGeom>
            <a:gradFill rotWithShape="0">
              <a:gsLst>
                <a:gs pos="0">
                  <a:schemeClr val="bg2">
                    <a:gamma/>
                    <a:shade val="63529"/>
                    <a:invGamma/>
                  </a:schemeClr>
                </a:gs>
                <a:gs pos="100000">
                  <a:schemeClr val="bg2"/>
                </a:gs>
              </a:gsLst>
              <a:lin ang="0" scaled="1"/>
            </a:gradFill>
            <a:ln w="9525">
              <a:noFill/>
              <a:round/>
              <a:headEnd/>
              <a:tailEnd/>
            </a:ln>
          </p:spPr>
          <p:txBody>
            <a:bodyPr/>
            <a:lstStyle/>
            <a:p>
              <a:endParaRPr lang="ru-RU"/>
            </a:p>
          </p:txBody>
        </p:sp>
        <p:sp>
          <p:nvSpPr>
            <p:cNvPr id="44036" name="Freeform 4"/>
            <p:cNvSpPr>
              <a:spLocks/>
            </p:cNvSpPr>
            <p:nvPr/>
          </p:nvSpPr>
          <p:spPr bwMode="hidden">
            <a:xfrm>
              <a:off x="149" y="0"/>
              <a:ext cx="5609" cy="3243"/>
            </a:xfrm>
            <a:custGeom>
              <a:avLst/>
              <a:gdLst/>
              <a:ahLst/>
              <a:cxnLst>
                <a:cxn ang="0">
                  <a:pos x="3163" y="1714"/>
                </a:cxn>
                <a:cxn ang="0">
                  <a:pos x="431" y="0"/>
                </a:cxn>
                <a:cxn ang="0">
                  <a:pos x="0" y="0"/>
                </a:cxn>
                <a:cxn ang="0">
                  <a:pos x="3086" y="1786"/>
                </a:cxn>
                <a:cxn ang="0">
                  <a:pos x="5591" y="3243"/>
                </a:cxn>
                <a:cxn ang="0">
                  <a:pos x="5591" y="3237"/>
                </a:cxn>
                <a:cxn ang="0">
                  <a:pos x="3163" y="1714"/>
                </a:cxn>
                <a:cxn ang="0">
                  <a:pos x="3163" y="1714"/>
                </a:cxn>
              </a:cxnLst>
              <a:rect l="0" t="0" r="r" b="b"/>
              <a:pathLst>
                <a:path w="5591" h="3243">
                  <a:moveTo>
                    <a:pt x="3163" y="1714"/>
                  </a:moveTo>
                  <a:lnTo>
                    <a:pt x="431" y="0"/>
                  </a:lnTo>
                  <a:lnTo>
                    <a:pt x="0" y="0"/>
                  </a:lnTo>
                  <a:lnTo>
                    <a:pt x="3086" y="1786"/>
                  </a:lnTo>
                  <a:lnTo>
                    <a:pt x="5591" y="3243"/>
                  </a:lnTo>
                  <a:lnTo>
                    <a:pt x="5591" y="3237"/>
                  </a:lnTo>
                  <a:lnTo>
                    <a:pt x="3163" y="1714"/>
                  </a:lnTo>
                  <a:lnTo>
                    <a:pt x="3163" y="1714"/>
                  </a:lnTo>
                  <a:close/>
                </a:path>
              </a:pathLst>
            </a:custGeom>
            <a:gradFill rotWithShape="0">
              <a:gsLst>
                <a:gs pos="0">
                  <a:schemeClr val="bg1">
                    <a:gamma/>
                    <a:shade val="60784"/>
                    <a:invGamma/>
                  </a:schemeClr>
                </a:gs>
                <a:gs pos="100000">
                  <a:schemeClr val="bg1"/>
                </a:gs>
              </a:gsLst>
              <a:lin ang="2700000" scaled="1"/>
            </a:gradFill>
            <a:ln w="9525">
              <a:noFill/>
              <a:round/>
              <a:headEnd/>
              <a:tailEnd/>
            </a:ln>
          </p:spPr>
          <p:txBody>
            <a:bodyPr/>
            <a:lstStyle/>
            <a:p>
              <a:endParaRPr lang="ru-RU"/>
            </a:p>
          </p:txBody>
        </p:sp>
        <p:sp>
          <p:nvSpPr>
            <p:cNvPr id="44037" name="Freeform 5"/>
            <p:cNvSpPr>
              <a:spLocks/>
            </p:cNvSpPr>
            <p:nvPr/>
          </p:nvSpPr>
          <p:spPr bwMode="hidden">
            <a:xfrm>
              <a:off x="0" y="3433"/>
              <a:ext cx="4038" cy="191"/>
            </a:xfrm>
            <a:custGeom>
              <a:avLst/>
              <a:gdLst/>
              <a:ahLst/>
              <a:cxnLst>
                <a:cxn ang="0">
                  <a:pos x="0" y="156"/>
                </a:cxn>
                <a:cxn ang="0">
                  <a:pos x="4042" y="192"/>
                </a:cxn>
                <a:cxn ang="0">
                  <a:pos x="4042" y="144"/>
                </a:cxn>
                <a:cxn ang="0">
                  <a:pos x="0" y="0"/>
                </a:cxn>
                <a:cxn ang="0">
                  <a:pos x="0" y="156"/>
                </a:cxn>
                <a:cxn ang="0">
                  <a:pos x="0" y="156"/>
                </a:cxn>
              </a:cxnLst>
              <a:rect l="0" t="0" r="r" b="b"/>
              <a:pathLst>
                <a:path w="4042" h="192">
                  <a:moveTo>
                    <a:pt x="0" y="156"/>
                  </a:moveTo>
                  <a:lnTo>
                    <a:pt x="4042" y="192"/>
                  </a:lnTo>
                  <a:lnTo>
                    <a:pt x="4042" y="144"/>
                  </a:lnTo>
                  <a:lnTo>
                    <a:pt x="0" y="0"/>
                  </a:lnTo>
                  <a:lnTo>
                    <a:pt x="0" y="156"/>
                  </a:lnTo>
                  <a:lnTo>
                    <a:pt x="0" y="156"/>
                  </a:lnTo>
                  <a:close/>
                </a:path>
              </a:pathLst>
            </a:custGeom>
            <a:gradFill rotWithShape="0">
              <a:gsLst>
                <a:gs pos="0">
                  <a:schemeClr val="bg2">
                    <a:gamma/>
                    <a:shade val="75686"/>
                    <a:invGamma/>
                  </a:schemeClr>
                </a:gs>
                <a:gs pos="100000">
                  <a:schemeClr val="bg2"/>
                </a:gs>
              </a:gsLst>
              <a:lin ang="0" scaled="1"/>
            </a:gradFill>
            <a:ln w="9525">
              <a:noFill/>
              <a:round/>
              <a:headEnd/>
              <a:tailEnd/>
            </a:ln>
          </p:spPr>
          <p:txBody>
            <a:bodyPr/>
            <a:lstStyle/>
            <a:p>
              <a:endParaRPr lang="ru-RU"/>
            </a:p>
          </p:txBody>
        </p:sp>
        <p:sp>
          <p:nvSpPr>
            <p:cNvPr id="44038" name="Freeform 6"/>
            <p:cNvSpPr>
              <a:spLocks/>
            </p:cNvSpPr>
            <p:nvPr/>
          </p:nvSpPr>
          <p:spPr bwMode="hidden">
            <a:xfrm>
              <a:off x="4038" y="3577"/>
              <a:ext cx="1720" cy="65"/>
            </a:xfrm>
            <a:custGeom>
              <a:avLst/>
              <a:gdLst/>
              <a:ahLst/>
              <a:cxnLst>
                <a:cxn ang="0">
                  <a:pos x="1722" y="66"/>
                </a:cxn>
                <a:cxn ang="0">
                  <a:pos x="1722" y="60"/>
                </a:cxn>
                <a:cxn ang="0">
                  <a:pos x="0" y="0"/>
                </a:cxn>
                <a:cxn ang="0">
                  <a:pos x="0" y="48"/>
                </a:cxn>
                <a:cxn ang="0">
                  <a:pos x="1722" y="66"/>
                </a:cxn>
                <a:cxn ang="0">
                  <a:pos x="1722" y="66"/>
                </a:cxn>
              </a:cxnLst>
              <a:rect l="0" t="0" r="r" b="b"/>
              <a:pathLst>
                <a:path w="1722" h="66">
                  <a:moveTo>
                    <a:pt x="1722" y="66"/>
                  </a:moveTo>
                  <a:lnTo>
                    <a:pt x="1722" y="60"/>
                  </a:lnTo>
                  <a:lnTo>
                    <a:pt x="0" y="0"/>
                  </a:lnTo>
                  <a:lnTo>
                    <a:pt x="0" y="48"/>
                  </a:lnTo>
                  <a:lnTo>
                    <a:pt x="1722" y="66"/>
                  </a:lnTo>
                  <a:lnTo>
                    <a:pt x="1722" y="66"/>
                  </a:lnTo>
                  <a:close/>
                </a:path>
              </a:pathLst>
            </a:custGeom>
            <a:gradFill rotWithShape="0">
              <a:gsLst>
                <a:gs pos="0">
                  <a:schemeClr val="bg2"/>
                </a:gs>
                <a:gs pos="100000">
                  <a:schemeClr val="bg1"/>
                </a:gs>
              </a:gsLst>
              <a:lin ang="0" scaled="1"/>
            </a:gradFill>
            <a:ln w="9525">
              <a:noFill/>
              <a:round/>
              <a:headEnd/>
              <a:tailEnd/>
            </a:ln>
          </p:spPr>
          <p:txBody>
            <a:bodyPr/>
            <a:lstStyle/>
            <a:p>
              <a:endParaRPr lang="ru-RU"/>
            </a:p>
          </p:txBody>
        </p:sp>
        <p:sp>
          <p:nvSpPr>
            <p:cNvPr id="44039" name="Freeform 7"/>
            <p:cNvSpPr>
              <a:spLocks/>
            </p:cNvSpPr>
            <p:nvPr/>
          </p:nvSpPr>
          <p:spPr bwMode="hidden">
            <a:xfrm>
              <a:off x="0" y="3726"/>
              <a:ext cx="4784" cy="329"/>
            </a:xfrm>
            <a:custGeom>
              <a:avLst/>
              <a:gdLst/>
              <a:ahLst/>
              <a:cxnLst>
                <a:cxn ang="0">
                  <a:pos x="0" y="329"/>
                </a:cxn>
                <a:cxn ang="0">
                  <a:pos x="4789" y="77"/>
                </a:cxn>
                <a:cxn ang="0">
                  <a:pos x="4789" y="0"/>
                </a:cxn>
                <a:cxn ang="0">
                  <a:pos x="0" y="107"/>
                </a:cxn>
                <a:cxn ang="0">
                  <a:pos x="0" y="329"/>
                </a:cxn>
                <a:cxn ang="0">
                  <a:pos x="0" y="329"/>
                </a:cxn>
              </a:cxnLst>
              <a:rect l="0" t="0" r="r" b="b"/>
              <a:pathLst>
                <a:path w="4789" h="329">
                  <a:moveTo>
                    <a:pt x="0" y="329"/>
                  </a:moveTo>
                  <a:lnTo>
                    <a:pt x="4789" y="77"/>
                  </a:lnTo>
                  <a:lnTo>
                    <a:pt x="4789" y="0"/>
                  </a:lnTo>
                  <a:lnTo>
                    <a:pt x="0" y="107"/>
                  </a:lnTo>
                  <a:lnTo>
                    <a:pt x="0" y="329"/>
                  </a:lnTo>
                  <a:lnTo>
                    <a:pt x="0" y="329"/>
                  </a:lnTo>
                  <a:close/>
                </a:path>
              </a:pathLst>
            </a:custGeom>
            <a:gradFill rotWithShape="0">
              <a:gsLst>
                <a:gs pos="0">
                  <a:schemeClr val="bg1">
                    <a:gamma/>
                    <a:shade val="81961"/>
                    <a:invGamma/>
                  </a:schemeClr>
                </a:gs>
                <a:gs pos="100000">
                  <a:schemeClr val="bg1"/>
                </a:gs>
              </a:gsLst>
              <a:lin ang="0" scaled="1"/>
            </a:gradFill>
            <a:ln w="9525" cap="flat" cmpd="sng">
              <a:noFill/>
              <a:prstDash val="solid"/>
              <a:round/>
              <a:headEnd type="none" w="med" len="med"/>
              <a:tailEnd type="none" w="med" len="med"/>
            </a:ln>
            <a:effectLst/>
          </p:spPr>
          <p:txBody>
            <a:bodyPr/>
            <a:lstStyle/>
            <a:p>
              <a:endParaRPr lang="ru-RU"/>
            </a:p>
          </p:txBody>
        </p:sp>
        <p:sp>
          <p:nvSpPr>
            <p:cNvPr id="44040" name="Freeform 8"/>
            <p:cNvSpPr>
              <a:spLocks/>
            </p:cNvSpPr>
            <p:nvPr/>
          </p:nvSpPr>
          <p:spPr bwMode="hidden">
            <a:xfrm>
              <a:off x="4784" y="3702"/>
              <a:ext cx="974" cy="101"/>
            </a:xfrm>
            <a:custGeom>
              <a:avLst/>
              <a:gdLst/>
              <a:ahLst/>
              <a:cxnLst>
                <a:cxn ang="0">
                  <a:pos x="975" y="48"/>
                </a:cxn>
                <a:cxn ang="0">
                  <a:pos x="975" y="0"/>
                </a:cxn>
                <a:cxn ang="0">
                  <a:pos x="0" y="24"/>
                </a:cxn>
                <a:cxn ang="0">
                  <a:pos x="0" y="101"/>
                </a:cxn>
                <a:cxn ang="0">
                  <a:pos x="975" y="48"/>
                </a:cxn>
                <a:cxn ang="0">
                  <a:pos x="975" y="48"/>
                </a:cxn>
              </a:cxnLst>
              <a:rect l="0" t="0" r="r" b="b"/>
              <a:pathLst>
                <a:path w="975" h="101">
                  <a:moveTo>
                    <a:pt x="975" y="48"/>
                  </a:moveTo>
                  <a:lnTo>
                    <a:pt x="975" y="0"/>
                  </a:lnTo>
                  <a:lnTo>
                    <a:pt x="0" y="24"/>
                  </a:lnTo>
                  <a:lnTo>
                    <a:pt x="0" y="101"/>
                  </a:lnTo>
                  <a:lnTo>
                    <a:pt x="975" y="48"/>
                  </a:lnTo>
                  <a:lnTo>
                    <a:pt x="975" y="48"/>
                  </a:lnTo>
                  <a:close/>
                </a:path>
              </a:pathLst>
            </a:custGeom>
            <a:solidFill>
              <a:schemeClr val="bg1"/>
            </a:solidFill>
            <a:ln w="9525">
              <a:noFill/>
              <a:round/>
              <a:headEnd/>
              <a:tailEnd/>
            </a:ln>
          </p:spPr>
          <p:txBody>
            <a:bodyPr/>
            <a:lstStyle/>
            <a:p>
              <a:endParaRPr lang="ru-RU"/>
            </a:p>
          </p:txBody>
        </p:sp>
        <p:sp>
          <p:nvSpPr>
            <p:cNvPr id="44041" name="Freeform 9"/>
            <p:cNvSpPr>
              <a:spLocks/>
            </p:cNvSpPr>
            <p:nvPr/>
          </p:nvSpPr>
          <p:spPr bwMode="hidden">
            <a:xfrm>
              <a:off x="3619" y="3815"/>
              <a:ext cx="2139" cy="198"/>
            </a:xfrm>
            <a:custGeom>
              <a:avLst/>
              <a:gdLst/>
              <a:ahLst/>
              <a:cxnLst>
                <a:cxn ang="0">
                  <a:pos x="2141" y="0"/>
                </a:cxn>
                <a:cxn ang="0">
                  <a:pos x="0" y="156"/>
                </a:cxn>
                <a:cxn ang="0">
                  <a:pos x="0" y="198"/>
                </a:cxn>
                <a:cxn ang="0">
                  <a:pos x="2141" y="0"/>
                </a:cxn>
                <a:cxn ang="0">
                  <a:pos x="2141" y="0"/>
                </a:cxn>
              </a:cxnLst>
              <a:rect l="0" t="0" r="r" b="b"/>
              <a:pathLst>
                <a:path w="2141" h="198">
                  <a:moveTo>
                    <a:pt x="2141" y="0"/>
                  </a:moveTo>
                  <a:lnTo>
                    <a:pt x="0" y="156"/>
                  </a:lnTo>
                  <a:lnTo>
                    <a:pt x="0" y="198"/>
                  </a:lnTo>
                  <a:lnTo>
                    <a:pt x="2141" y="0"/>
                  </a:lnTo>
                  <a:lnTo>
                    <a:pt x="2141" y="0"/>
                  </a:lnTo>
                  <a:close/>
                </a:path>
              </a:pathLst>
            </a:custGeom>
            <a:solidFill>
              <a:schemeClr val="bg1"/>
            </a:solidFill>
            <a:ln w="9525">
              <a:noFill/>
              <a:round/>
              <a:headEnd/>
              <a:tailEnd/>
            </a:ln>
          </p:spPr>
          <p:txBody>
            <a:bodyPr/>
            <a:lstStyle/>
            <a:p>
              <a:endParaRPr lang="ru-RU"/>
            </a:p>
          </p:txBody>
        </p:sp>
        <p:sp>
          <p:nvSpPr>
            <p:cNvPr id="44042" name="Freeform 10"/>
            <p:cNvSpPr>
              <a:spLocks/>
            </p:cNvSpPr>
            <p:nvPr/>
          </p:nvSpPr>
          <p:spPr bwMode="hidden">
            <a:xfrm>
              <a:off x="0" y="3971"/>
              <a:ext cx="3619" cy="348"/>
            </a:xfrm>
            <a:custGeom>
              <a:avLst/>
              <a:gdLst/>
              <a:ahLst/>
              <a:cxnLst>
                <a:cxn ang="0">
                  <a:pos x="0" y="348"/>
                </a:cxn>
                <a:cxn ang="0">
                  <a:pos x="311" y="348"/>
                </a:cxn>
                <a:cxn ang="0">
                  <a:pos x="3623" y="42"/>
                </a:cxn>
                <a:cxn ang="0">
                  <a:pos x="3623" y="0"/>
                </a:cxn>
                <a:cxn ang="0">
                  <a:pos x="0" y="264"/>
                </a:cxn>
                <a:cxn ang="0">
                  <a:pos x="0" y="348"/>
                </a:cxn>
                <a:cxn ang="0">
                  <a:pos x="0" y="348"/>
                </a:cxn>
              </a:cxnLst>
              <a:rect l="0" t="0" r="r" b="b"/>
              <a:pathLst>
                <a:path w="3623" h="348">
                  <a:moveTo>
                    <a:pt x="0" y="348"/>
                  </a:moveTo>
                  <a:lnTo>
                    <a:pt x="311" y="348"/>
                  </a:lnTo>
                  <a:lnTo>
                    <a:pt x="3623" y="42"/>
                  </a:lnTo>
                  <a:lnTo>
                    <a:pt x="3623" y="0"/>
                  </a:lnTo>
                  <a:lnTo>
                    <a:pt x="0" y="264"/>
                  </a:lnTo>
                  <a:lnTo>
                    <a:pt x="0" y="348"/>
                  </a:lnTo>
                  <a:lnTo>
                    <a:pt x="0" y="348"/>
                  </a:lnTo>
                  <a:close/>
                </a:path>
              </a:pathLst>
            </a:custGeom>
            <a:gradFill rotWithShape="0">
              <a:gsLst>
                <a:gs pos="0">
                  <a:schemeClr val="bg1">
                    <a:gamma/>
                    <a:shade val="72549"/>
                    <a:invGamma/>
                  </a:schemeClr>
                </a:gs>
                <a:gs pos="100000">
                  <a:schemeClr val="bg1"/>
                </a:gs>
              </a:gsLst>
              <a:lin ang="0" scaled="1"/>
            </a:gradFill>
            <a:ln w="9525">
              <a:noFill/>
              <a:round/>
              <a:headEnd/>
              <a:tailEnd/>
            </a:ln>
          </p:spPr>
          <p:txBody>
            <a:bodyPr/>
            <a:lstStyle/>
            <a:p>
              <a:endParaRPr lang="ru-RU"/>
            </a:p>
          </p:txBody>
        </p:sp>
        <p:sp>
          <p:nvSpPr>
            <p:cNvPr id="44043" name="Freeform 11"/>
            <p:cNvSpPr>
              <a:spLocks/>
            </p:cNvSpPr>
            <p:nvPr/>
          </p:nvSpPr>
          <p:spPr bwMode="hidden">
            <a:xfrm>
              <a:off x="2097" y="4043"/>
              <a:ext cx="2514" cy="276"/>
            </a:xfrm>
            <a:custGeom>
              <a:avLst/>
              <a:gdLst/>
              <a:ahLst/>
              <a:cxnLst>
                <a:cxn ang="0">
                  <a:pos x="2182" y="276"/>
                </a:cxn>
                <a:cxn ang="0">
                  <a:pos x="2517" y="204"/>
                </a:cxn>
                <a:cxn ang="0">
                  <a:pos x="2260" y="0"/>
                </a:cxn>
                <a:cxn ang="0">
                  <a:pos x="0" y="276"/>
                </a:cxn>
                <a:cxn ang="0">
                  <a:pos x="2182" y="276"/>
                </a:cxn>
                <a:cxn ang="0">
                  <a:pos x="2182" y="276"/>
                </a:cxn>
              </a:cxnLst>
              <a:rect l="0" t="0" r="r" b="b"/>
              <a:pathLst>
                <a:path w="2517" h="276">
                  <a:moveTo>
                    <a:pt x="2182" y="276"/>
                  </a:moveTo>
                  <a:lnTo>
                    <a:pt x="2517" y="204"/>
                  </a:lnTo>
                  <a:lnTo>
                    <a:pt x="2260" y="0"/>
                  </a:lnTo>
                  <a:lnTo>
                    <a:pt x="0" y="276"/>
                  </a:lnTo>
                  <a:lnTo>
                    <a:pt x="2182" y="276"/>
                  </a:lnTo>
                  <a:lnTo>
                    <a:pt x="2182" y="276"/>
                  </a:lnTo>
                  <a:close/>
                </a:path>
              </a:pathLst>
            </a:custGeom>
            <a:solidFill>
              <a:schemeClr val="bg1"/>
            </a:solidFill>
            <a:ln w="9525">
              <a:noFill/>
              <a:round/>
              <a:headEnd/>
              <a:tailEnd/>
            </a:ln>
          </p:spPr>
          <p:txBody>
            <a:bodyPr/>
            <a:lstStyle/>
            <a:p>
              <a:endParaRPr lang="ru-RU"/>
            </a:p>
          </p:txBody>
        </p:sp>
        <p:sp>
          <p:nvSpPr>
            <p:cNvPr id="44044" name="Freeform 12"/>
            <p:cNvSpPr>
              <a:spLocks/>
            </p:cNvSpPr>
            <p:nvPr/>
          </p:nvSpPr>
          <p:spPr bwMode="hidden">
            <a:xfrm>
              <a:off x="4354" y="3869"/>
              <a:ext cx="1404" cy="378"/>
            </a:xfrm>
            <a:custGeom>
              <a:avLst/>
              <a:gdLst/>
              <a:ahLst/>
              <a:cxnLst>
                <a:cxn ang="0">
                  <a:pos x="1405" y="126"/>
                </a:cxn>
                <a:cxn ang="0">
                  <a:pos x="1405" y="0"/>
                </a:cxn>
                <a:cxn ang="0">
                  <a:pos x="0" y="174"/>
                </a:cxn>
                <a:cxn ang="0">
                  <a:pos x="257" y="378"/>
                </a:cxn>
                <a:cxn ang="0">
                  <a:pos x="1405" y="126"/>
                </a:cxn>
                <a:cxn ang="0">
                  <a:pos x="1405" y="126"/>
                </a:cxn>
              </a:cxnLst>
              <a:rect l="0" t="0" r="r" b="b"/>
              <a:pathLst>
                <a:path w="1405" h="378">
                  <a:moveTo>
                    <a:pt x="1405" y="126"/>
                  </a:moveTo>
                  <a:lnTo>
                    <a:pt x="1405" y="0"/>
                  </a:lnTo>
                  <a:lnTo>
                    <a:pt x="0" y="174"/>
                  </a:lnTo>
                  <a:lnTo>
                    <a:pt x="257" y="378"/>
                  </a:lnTo>
                  <a:lnTo>
                    <a:pt x="1405" y="126"/>
                  </a:lnTo>
                  <a:lnTo>
                    <a:pt x="1405" y="126"/>
                  </a:lnTo>
                  <a:close/>
                </a:path>
              </a:pathLst>
            </a:custGeom>
            <a:gradFill rotWithShape="0">
              <a:gsLst>
                <a:gs pos="0">
                  <a:schemeClr val="bg1"/>
                </a:gs>
                <a:gs pos="100000">
                  <a:schemeClr val="bg1">
                    <a:gamma/>
                    <a:tint val="96863"/>
                    <a:invGamma/>
                  </a:schemeClr>
                </a:gs>
              </a:gsLst>
              <a:lin ang="0" scaled="1"/>
            </a:gradFill>
            <a:ln w="9525">
              <a:noFill/>
              <a:round/>
              <a:headEnd/>
              <a:tailEnd/>
            </a:ln>
          </p:spPr>
          <p:txBody>
            <a:bodyPr/>
            <a:lstStyle/>
            <a:p>
              <a:endParaRPr lang="ru-RU"/>
            </a:p>
          </p:txBody>
        </p:sp>
        <p:sp>
          <p:nvSpPr>
            <p:cNvPr id="44045" name="Freeform 13"/>
            <p:cNvSpPr>
              <a:spLocks/>
            </p:cNvSpPr>
            <p:nvPr/>
          </p:nvSpPr>
          <p:spPr bwMode="hidden">
            <a:xfrm>
              <a:off x="5030" y="3151"/>
              <a:ext cx="728" cy="240"/>
            </a:xfrm>
            <a:custGeom>
              <a:avLst/>
              <a:gdLst/>
              <a:ahLst/>
              <a:cxnLst>
                <a:cxn ang="0">
                  <a:pos x="729" y="240"/>
                </a:cxn>
                <a:cxn ang="0">
                  <a:pos x="0" y="0"/>
                </a:cxn>
                <a:cxn ang="0">
                  <a:pos x="0" y="6"/>
                </a:cxn>
                <a:cxn ang="0">
                  <a:pos x="729" y="240"/>
                </a:cxn>
                <a:cxn ang="0">
                  <a:pos x="729" y="240"/>
                </a:cxn>
              </a:cxnLst>
              <a:rect l="0" t="0" r="r" b="b"/>
              <a:pathLst>
                <a:path w="729" h="240">
                  <a:moveTo>
                    <a:pt x="729" y="240"/>
                  </a:moveTo>
                  <a:lnTo>
                    <a:pt x="0" y="0"/>
                  </a:lnTo>
                  <a:lnTo>
                    <a:pt x="0" y="6"/>
                  </a:lnTo>
                  <a:lnTo>
                    <a:pt x="729" y="240"/>
                  </a:lnTo>
                  <a:lnTo>
                    <a:pt x="729" y="240"/>
                  </a:lnTo>
                  <a:close/>
                </a:path>
              </a:pathLst>
            </a:custGeom>
            <a:solidFill>
              <a:schemeClr val="bg1"/>
            </a:solidFill>
            <a:ln w="9525">
              <a:noFill/>
              <a:round/>
              <a:headEnd/>
              <a:tailEnd/>
            </a:ln>
          </p:spPr>
          <p:txBody>
            <a:bodyPr/>
            <a:lstStyle/>
            <a:p>
              <a:endParaRPr lang="ru-RU"/>
            </a:p>
          </p:txBody>
        </p:sp>
        <p:sp>
          <p:nvSpPr>
            <p:cNvPr id="44046" name="Freeform 14"/>
            <p:cNvSpPr>
              <a:spLocks/>
            </p:cNvSpPr>
            <p:nvPr/>
          </p:nvSpPr>
          <p:spPr bwMode="hidden">
            <a:xfrm>
              <a:off x="0" y="1486"/>
              <a:ext cx="5030" cy="1671"/>
            </a:xfrm>
            <a:custGeom>
              <a:avLst/>
              <a:gdLst/>
              <a:ahLst/>
              <a:cxnLst>
                <a:cxn ang="0">
                  <a:pos x="0" y="72"/>
                </a:cxn>
                <a:cxn ang="0">
                  <a:pos x="5035" y="1672"/>
                </a:cxn>
                <a:cxn ang="0">
                  <a:pos x="5035" y="1666"/>
                </a:cxn>
                <a:cxn ang="0">
                  <a:pos x="0" y="0"/>
                </a:cxn>
                <a:cxn ang="0">
                  <a:pos x="0" y="72"/>
                </a:cxn>
                <a:cxn ang="0">
                  <a:pos x="0" y="72"/>
                </a:cxn>
              </a:cxnLst>
              <a:rect l="0" t="0" r="r" b="b"/>
              <a:pathLst>
                <a:path w="5035" h="1672">
                  <a:moveTo>
                    <a:pt x="0" y="72"/>
                  </a:moveTo>
                  <a:lnTo>
                    <a:pt x="5035" y="1672"/>
                  </a:lnTo>
                  <a:lnTo>
                    <a:pt x="5035" y="1666"/>
                  </a:lnTo>
                  <a:lnTo>
                    <a:pt x="0" y="0"/>
                  </a:lnTo>
                  <a:lnTo>
                    <a:pt x="0" y="72"/>
                  </a:lnTo>
                  <a:lnTo>
                    <a:pt x="0" y="72"/>
                  </a:lnTo>
                  <a:close/>
                </a:path>
              </a:pathLst>
            </a:custGeom>
            <a:gradFill rotWithShape="0">
              <a:gsLst>
                <a:gs pos="0">
                  <a:schemeClr val="bg1">
                    <a:gamma/>
                    <a:shade val="54510"/>
                    <a:invGamma/>
                  </a:schemeClr>
                </a:gs>
                <a:gs pos="100000">
                  <a:schemeClr val="bg1"/>
                </a:gs>
              </a:gsLst>
              <a:lin ang="2700000" scaled="1"/>
            </a:gradFill>
            <a:ln w="9525">
              <a:noFill/>
              <a:round/>
              <a:headEnd/>
              <a:tailEnd/>
            </a:ln>
          </p:spPr>
          <p:txBody>
            <a:bodyPr/>
            <a:lstStyle/>
            <a:p>
              <a:endParaRPr lang="ru-RU"/>
            </a:p>
          </p:txBody>
        </p:sp>
        <p:sp>
          <p:nvSpPr>
            <p:cNvPr id="44047" name="Freeform 15"/>
            <p:cNvSpPr>
              <a:spLocks/>
            </p:cNvSpPr>
            <p:nvPr/>
          </p:nvSpPr>
          <p:spPr bwMode="hidden">
            <a:xfrm>
              <a:off x="5030" y="3049"/>
              <a:ext cx="728" cy="318"/>
            </a:xfrm>
            <a:custGeom>
              <a:avLst/>
              <a:gdLst/>
              <a:ahLst/>
              <a:cxnLst>
                <a:cxn ang="0">
                  <a:pos x="729" y="318"/>
                </a:cxn>
                <a:cxn ang="0">
                  <a:pos x="729" y="312"/>
                </a:cxn>
                <a:cxn ang="0">
                  <a:pos x="0" y="0"/>
                </a:cxn>
                <a:cxn ang="0">
                  <a:pos x="0" y="54"/>
                </a:cxn>
                <a:cxn ang="0">
                  <a:pos x="729" y="318"/>
                </a:cxn>
                <a:cxn ang="0">
                  <a:pos x="729" y="318"/>
                </a:cxn>
              </a:cxnLst>
              <a:rect l="0" t="0" r="r" b="b"/>
              <a:pathLst>
                <a:path w="729" h="318">
                  <a:moveTo>
                    <a:pt x="729" y="318"/>
                  </a:moveTo>
                  <a:lnTo>
                    <a:pt x="729" y="312"/>
                  </a:lnTo>
                  <a:lnTo>
                    <a:pt x="0" y="0"/>
                  </a:lnTo>
                  <a:lnTo>
                    <a:pt x="0" y="54"/>
                  </a:lnTo>
                  <a:lnTo>
                    <a:pt x="729" y="318"/>
                  </a:lnTo>
                  <a:lnTo>
                    <a:pt x="729" y="318"/>
                  </a:lnTo>
                  <a:close/>
                </a:path>
              </a:pathLst>
            </a:custGeom>
            <a:gradFill rotWithShape="0">
              <a:gsLst>
                <a:gs pos="0">
                  <a:schemeClr val="bg2"/>
                </a:gs>
                <a:gs pos="100000">
                  <a:schemeClr val="bg1"/>
                </a:gs>
              </a:gsLst>
              <a:lin ang="0" scaled="1"/>
            </a:gradFill>
            <a:ln w="9525">
              <a:noFill/>
              <a:round/>
              <a:headEnd/>
              <a:tailEnd/>
            </a:ln>
          </p:spPr>
          <p:txBody>
            <a:bodyPr/>
            <a:lstStyle/>
            <a:p>
              <a:endParaRPr lang="ru-RU"/>
            </a:p>
          </p:txBody>
        </p:sp>
        <p:sp>
          <p:nvSpPr>
            <p:cNvPr id="44048" name="Freeform 16"/>
            <p:cNvSpPr>
              <a:spLocks/>
            </p:cNvSpPr>
            <p:nvPr/>
          </p:nvSpPr>
          <p:spPr bwMode="hidden">
            <a:xfrm>
              <a:off x="0" y="916"/>
              <a:ext cx="5030" cy="2187"/>
            </a:xfrm>
            <a:custGeom>
              <a:avLst/>
              <a:gdLst/>
              <a:ahLst/>
              <a:cxnLst>
                <a:cxn ang="0">
                  <a:pos x="0" y="396"/>
                </a:cxn>
                <a:cxn ang="0">
                  <a:pos x="5035" y="2188"/>
                </a:cxn>
                <a:cxn ang="0">
                  <a:pos x="5035" y="2134"/>
                </a:cxn>
                <a:cxn ang="0">
                  <a:pos x="0" y="0"/>
                </a:cxn>
                <a:cxn ang="0">
                  <a:pos x="0" y="396"/>
                </a:cxn>
                <a:cxn ang="0">
                  <a:pos x="0" y="396"/>
                </a:cxn>
              </a:cxnLst>
              <a:rect l="0" t="0" r="r" b="b"/>
              <a:pathLst>
                <a:path w="5035" h="2188">
                  <a:moveTo>
                    <a:pt x="0" y="396"/>
                  </a:moveTo>
                  <a:lnTo>
                    <a:pt x="5035" y="2188"/>
                  </a:lnTo>
                  <a:lnTo>
                    <a:pt x="5035" y="2134"/>
                  </a:lnTo>
                  <a:lnTo>
                    <a:pt x="0" y="0"/>
                  </a:lnTo>
                  <a:lnTo>
                    <a:pt x="0" y="396"/>
                  </a:lnTo>
                  <a:lnTo>
                    <a:pt x="0" y="396"/>
                  </a:lnTo>
                  <a:close/>
                </a:path>
              </a:pathLst>
            </a:custGeom>
            <a:gradFill rotWithShape="0">
              <a:gsLst>
                <a:gs pos="0">
                  <a:schemeClr val="bg2">
                    <a:gamma/>
                    <a:shade val="66667"/>
                    <a:invGamma/>
                  </a:schemeClr>
                </a:gs>
                <a:gs pos="100000">
                  <a:schemeClr val="bg2"/>
                </a:gs>
              </a:gsLst>
              <a:lin ang="0" scaled="1"/>
            </a:gradFill>
            <a:ln w="9525">
              <a:noFill/>
              <a:round/>
              <a:headEnd/>
              <a:tailEnd/>
            </a:ln>
          </p:spPr>
          <p:txBody>
            <a:bodyPr/>
            <a:lstStyle/>
            <a:p>
              <a:endParaRPr lang="ru-RU"/>
            </a:p>
          </p:txBody>
        </p:sp>
        <p:sp>
          <p:nvSpPr>
            <p:cNvPr id="44049" name="Freeform 17"/>
            <p:cNvSpPr>
              <a:spLocks/>
            </p:cNvSpPr>
            <p:nvPr/>
          </p:nvSpPr>
          <p:spPr bwMode="hidden">
            <a:xfrm>
              <a:off x="2294" y="0"/>
              <a:ext cx="3159" cy="2725"/>
            </a:xfrm>
            <a:custGeom>
              <a:avLst/>
              <a:gdLst/>
              <a:ahLst/>
              <a:cxnLst>
                <a:cxn ang="0">
                  <a:pos x="0" y="0"/>
                </a:cxn>
                <a:cxn ang="0">
                  <a:pos x="3145" y="2727"/>
                </a:cxn>
                <a:cxn ang="0">
                  <a:pos x="3163" y="2704"/>
                </a:cxn>
                <a:cxn ang="0">
                  <a:pos x="102" y="0"/>
                </a:cxn>
                <a:cxn ang="0">
                  <a:pos x="0" y="0"/>
                </a:cxn>
                <a:cxn ang="0">
                  <a:pos x="0" y="0"/>
                </a:cxn>
              </a:cxnLst>
              <a:rect l="0" t="0" r="r" b="b"/>
              <a:pathLst>
                <a:path w="3163" h="2727">
                  <a:moveTo>
                    <a:pt x="0" y="0"/>
                  </a:moveTo>
                  <a:lnTo>
                    <a:pt x="3145" y="2727"/>
                  </a:lnTo>
                  <a:lnTo>
                    <a:pt x="3163" y="2704"/>
                  </a:lnTo>
                  <a:lnTo>
                    <a:pt x="102" y="0"/>
                  </a:lnTo>
                  <a:lnTo>
                    <a:pt x="0" y="0"/>
                  </a:lnTo>
                  <a:lnTo>
                    <a:pt x="0" y="0"/>
                  </a:lnTo>
                  <a:close/>
                </a:path>
              </a:pathLst>
            </a:custGeom>
            <a:gradFill rotWithShape="0">
              <a:gsLst>
                <a:gs pos="0">
                  <a:schemeClr val="bg1">
                    <a:gamma/>
                    <a:shade val="69804"/>
                    <a:invGamma/>
                  </a:schemeClr>
                </a:gs>
                <a:gs pos="100000">
                  <a:schemeClr val="bg1"/>
                </a:gs>
              </a:gsLst>
              <a:lin ang="2700000" scaled="1"/>
            </a:gradFill>
            <a:ln w="9525">
              <a:noFill/>
              <a:round/>
              <a:headEnd/>
              <a:tailEnd/>
            </a:ln>
          </p:spPr>
          <p:txBody>
            <a:bodyPr/>
            <a:lstStyle/>
            <a:p>
              <a:endParaRPr lang="ru-RU"/>
            </a:p>
          </p:txBody>
        </p:sp>
        <p:sp>
          <p:nvSpPr>
            <p:cNvPr id="44050" name="Freeform 18"/>
            <p:cNvSpPr>
              <a:spLocks/>
            </p:cNvSpPr>
            <p:nvPr/>
          </p:nvSpPr>
          <p:spPr bwMode="hidden">
            <a:xfrm>
              <a:off x="5435" y="2702"/>
              <a:ext cx="323" cy="299"/>
            </a:xfrm>
            <a:custGeom>
              <a:avLst/>
              <a:gdLst/>
              <a:ahLst/>
              <a:cxnLst>
                <a:cxn ang="0">
                  <a:pos x="323" y="299"/>
                </a:cxn>
                <a:cxn ang="0">
                  <a:pos x="323" y="263"/>
                </a:cxn>
                <a:cxn ang="0">
                  <a:pos x="18" y="0"/>
                </a:cxn>
                <a:cxn ang="0">
                  <a:pos x="0" y="23"/>
                </a:cxn>
                <a:cxn ang="0">
                  <a:pos x="323" y="299"/>
                </a:cxn>
                <a:cxn ang="0">
                  <a:pos x="323" y="299"/>
                </a:cxn>
              </a:cxnLst>
              <a:rect l="0" t="0" r="r" b="b"/>
              <a:pathLst>
                <a:path w="323" h="299">
                  <a:moveTo>
                    <a:pt x="323" y="299"/>
                  </a:moveTo>
                  <a:lnTo>
                    <a:pt x="323" y="263"/>
                  </a:lnTo>
                  <a:lnTo>
                    <a:pt x="18" y="0"/>
                  </a:lnTo>
                  <a:lnTo>
                    <a:pt x="0" y="23"/>
                  </a:lnTo>
                  <a:lnTo>
                    <a:pt x="323" y="299"/>
                  </a:lnTo>
                  <a:lnTo>
                    <a:pt x="323" y="299"/>
                  </a:lnTo>
                  <a:close/>
                </a:path>
              </a:pathLst>
            </a:custGeom>
            <a:gradFill rotWithShape="0">
              <a:gsLst>
                <a:gs pos="0">
                  <a:schemeClr val="bg1"/>
                </a:gs>
                <a:gs pos="100000">
                  <a:schemeClr val="bg1">
                    <a:gamma/>
                    <a:tint val="94118"/>
                    <a:invGamma/>
                  </a:schemeClr>
                </a:gs>
              </a:gsLst>
              <a:lin ang="2700000" scaled="1"/>
            </a:gradFill>
            <a:ln w="9525">
              <a:noFill/>
              <a:round/>
              <a:headEnd/>
              <a:tailEnd/>
            </a:ln>
          </p:spPr>
          <p:txBody>
            <a:bodyPr/>
            <a:lstStyle/>
            <a:p>
              <a:endParaRPr lang="ru-RU"/>
            </a:p>
          </p:txBody>
        </p:sp>
        <p:sp>
          <p:nvSpPr>
            <p:cNvPr id="44051" name="Freeform 19"/>
            <p:cNvSpPr>
              <a:spLocks/>
            </p:cNvSpPr>
            <p:nvPr/>
          </p:nvSpPr>
          <p:spPr bwMode="hidden">
            <a:xfrm>
              <a:off x="5477" y="2588"/>
              <a:ext cx="281" cy="335"/>
            </a:xfrm>
            <a:custGeom>
              <a:avLst/>
              <a:gdLst/>
              <a:ahLst/>
              <a:cxnLst>
                <a:cxn ang="0">
                  <a:pos x="281" y="335"/>
                </a:cxn>
                <a:cxn ang="0">
                  <a:pos x="281" y="173"/>
                </a:cxn>
                <a:cxn ang="0">
                  <a:pos x="96" y="0"/>
                </a:cxn>
                <a:cxn ang="0">
                  <a:pos x="0" y="90"/>
                </a:cxn>
                <a:cxn ang="0">
                  <a:pos x="281" y="335"/>
                </a:cxn>
                <a:cxn ang="0">
                  <a:pos x="281" y="335"/>
                </a:cxn>
              </a:cxnLst>
              <a:rect l="0" t="0" r="r" b="b"/>
              <a:pathLst>
                <a:path w="281" h="335">
                  <a:moveTo>
                    <a:pt x="281" y="335"/>
                  </a:moveTo>
                  <a:lnTo>
                    <a:pt x="281" y="173"/>
                  </a:lnTo>
                  <a:lnTo>
                    <a:pt x="96" y="0"/>
                  </a:lnTo>
                  <a:lnTo>
                    <a:pt x="0" y="90"/>
                  </a:lnTo>
                  <a:lnTo>
                    <a:pt x="281" y="335"/>
                  </a:lnTo>
                  <a:lnTo>
                    <a:pt x="281" y="335"/>
                  </a:lnTo>
                  <a:close/>
                </a:path>
              </a:pathLst>
            </a:custGeom>
            <a:solidFill>
              <a:schemeClr val="bg1"/>
            </a:solidFill>
            <a:ln w="9525">
              <a:noFill/>
              <a:round/>
              <a:headEnd/>
              <a:tailEnd/>
            </a:ln>
          </p:spPr>
          <p:txBody>
            <a:bodyPr/>
            <a:lstStyle/>
            <a:p>
              <a:endParaRPr lang="ru-RU"/>
            </a:p>
          </p:txBody>
        </p:sp>
        <p:sp>
          <p:nvSpPr>
            <p:cNvPr id="44052" name="Freeform 20"/>
            <p:cNvSpPr>
              <a:spLocks/>
            </p:cNvSpPr>
            <p:nvPr/>
          </p:nvSpPr>
          <p:spPr bwMode="hidden">
            <a:xfrm>
              <a:off x="2454" y="0"/>
              <a:ext cx="3119" cy="2678"/>
            </a:xfrm>
            <a:custGeom>
              <a:avLst/>
              <a:gdLst/>
              <a:ahLst/>
              <a:cxnLst>
                <a:cxn ang="0">
                  <a:pos x="0" y="0"/>
                </a:cxn>
                <a:cxn ang="0">
                  <a:pos x="3026" y="2680"/>
                </a:cxn>
                <a:cxn ang="0">
                  <a:pos x="3122" y="2590"/>
                </a:cxn>
                <a:cxn ang="0">
                  <a:pos x="383" y="0"/>
                </a:cxn>
                <a:cxn ang="0">
                  <a:pos x="0" y="0"/>
                </a:cxn>
                <a:cxn ang="0">
                  <a:pos x="0" y="0"/>
                </a:cxn>
              </a:cxnLst>
              <a:rect l="0" t="0" r="r" b="b"/>
              <a:pathLst>
                <a:path w="3122" h="2680">
                  <a:moveTo>
                    <a:pt x="0" y="0"/>
                  </a:moveTo>
                  <a:lnTo>
                    <a:pt x="3026" y="2680"/>
                  </a:lnTo>
                  <a:lnTo>
                    <a:pt x="3122" y="2590"/>
                  </a:lnTo>
                  <a:lnTo>
                    <a:pt x="383" y="0"/>
                  </a:lnTo>
                  <a:lnTo>
                    <a:pt x="0" y="0"/>
                  </a:lnTo>
                  <a:lnTo>
                    <a:pt x="0" y="0"/>
                  </a:lnTo>
                  <a:close/>
                </a:path>
              </a:pathLst>
            </a:custGeom>
            <a:gradFill rotWithShape="0">
              <a:gsLst>
                <a:gs pos="0">
                  <a:schemeClr val="bg1">
                    <a:gamma/>
                    <a:shade val="46275"/>
                    <a:invGamma/>
                  </a:schemeClr>
                </a:gs>
                <a:gs pos="100000">
                  <a:schemeClr val="bg1"/>
                </a:gs>
              </a:gsLst>
              <a:lin ang="2700000" scaled="1"/>
            </a:gradFill>
            <a:ln w="9525">
              <a:noFill/>
              <a:round/>
              <a:headEnd/>
              <a:tailEnd/>
            </a:ln>
          </p:spPr>
          <p:txBody>
            <a:bodyPr/>
            <a:lstStyle/>
            <a:p>
              <a:endParaRPr lang="ru-RU"/>
            </a:p>
          </p:txBody>
        </p:sp>
        <p:sp>
          <p:nvSpPr>
            <p:cNvPr id="44053" name="Freeform 21"/>
            <p:cNvSpPr>
              <a:spLocks/>
            </p:cNvSpPr>
            <p:nvPr/>
          </p:nvSpPr>
          <p:spPr bwMode="hidden">
            <a:xfrm>
              <a:off x="5626" y="2534"/>
              <a:ext cx="132" cy="132"/>
            </a:xfrm>
            <a:custGeom>
              <a:avLst/>
              <a:gdLst/>
              <a:ahLst/>
              <a:cxnLst>
                <a:cxn ang="0">
                  <a:pos x="132" y="132"/>
                </a:cxn>
                <a:cxn ang="0">
                  <a:pos x="0" y="0"/>
                </a:cxn>
                <a:cxn ang="0">
                  <a:pos x="0" y="0"/>
                </a:cxn>
                <a:cxn ang="0">
                  <a:pos x="132" y="132"/>
                </a:cxn>
                <a:cxn ang="0">
                  <a:pos x="132" y="132"/>
                </a:cxn>
              </a:cxnLst>
              <a:rect l="0" t="0" r="r" b="b"/>
              <a:pathLst>
                <a:path w="132" h="132">
                  <a:moveTo>
                    <a:pt x="132" y="132"/>
                  </a:moveTo>
                  <a:lnTo>
                    <a:pt x="0" y="0"/>
                  </a:lnTo>
                  <a:lnTo>
                    <a:pt x="0" y="0"/>
                  </a:lnTo>
                  <a:lnTo>
                    <a:pt x="132" y="132"/>
                  </a:lnTo>
                  <a:lnTo>
                    <a:pt x="132" y="132"/>
                  </a:lnTo>
                  <a:close/>
                </a:path>
              </a:pathLst>
            </a:custGeom>
            <a:solidFill>
              <a:srgbClr val="FF9999"/>
            </a:solidFill>
            <a:ln w="9525">
              <a:noFill/>
              <a:round/>
              <a:headEnd/>
              <a:tailEnd/>
            </a:ln>
          </p:spPr>
          <p:txBody>
            <a:bodyPr/>
            <a:lstStyle/>
            <a:p>
              <a:endParaRPr lang="ru-RU"/>
            </a:p>
          </p:txBody>
        </p:sp>
        <p:sp>
          <p:nvSpPr>
            <p:cNvPr id="44054" name="Freeform 22"/>
            <p:cNvSpPr>
              <a:spLocks/>
            </p:cNvSpPr>
            <p:nvPr/>
          </p:nvSpPr>
          <p:spPr bwMode="hidden">
            <a:xfrm>
              <a:off x="3112" y="0"/>
              <a:ext cx="2514" cy="2534"/>
            </a:xfrm>
            <a:custGeom>
              <a:avLst/>
              <a:gdLst/>
              <a:ahLst/>
              <a:cxnLst>
                <a:cxn ang="0">
                  <a:pos x="0" y="0"/>
                </a:cxn>
                <a:cxn ang="0">
                  <a:pos x="2517" y="2536"/>
                </a:cxn>
                <a:cxn ang="0">
                  <a:pos x="2517" y="2536"/>
                </a:cxn>
                <a:cxn ang="0">
                  <a:pos x="66" y="0"/>
                </a:cxn>
                <a:cxn ang="0">
                  <a:pos x="0" y="0"/>
                </a:cxn>
                <a:cxn ang="0">
                  <a:pos x="0" y="0"/>
                </a:cxn>
              </a:cxnLst>
              <a:rect l="0" t="0" r="r" b="b"/>
              <a:pathLst>
                <a:path w="2517" h="2536">
                  <a:moveTo>
                    <a:pt x="0" y="0"/>
                  </a:moveTo>
                  <a:lnTo>
                    <a:pt x="2517" y="2536"/>
                  </a:lnTo>
                  <a:lnTo>
                    <a:pt x="2517" y="2536"/>
                  </a:lnTo>
                  <a:lnTo>
                    <a:pt x="66" y="0"/>
                  </a:lnTo>
                  <a:lnTo>
                    <a:pt x="0" y="0"/>
                  </a:lnTo>
                  <a:lnTo>
                    <a:pt x="0" y="0"/>
                  </a:lnTo>
                  <a:close/>
                </a:path>
              </a:pathLst>
            </a:custGeom>
            <a:gradFill rotWithShape="0">
              <a:gsLst>
                <a:gs pos="0">
                  <a:schemeClr val="bg1">
                    <a:gamma/>
                    <a:shade val="51373"/>
                    <a:invGamma/>
                  </a:schemeClr>
                </a:gs>
                <a:gs pos="100000">
                  <a:schemeClr val="bg1"/>
                </a:gs>
              </a:gsLst>
              <a:lin ang="2700000" scaled="1"/>
            </a:gradFill>
            <a:ln w="9525">
              <a:noFill/>
              <a:round/>
              <a:headEnd/>
              <a:tailEnd/>
            </a:ln>
          </p:spPr>
          <p:txBody>
            <a:bodyPr/>
            <a:lstStyle/>
            <a:p>
              <a:endParaRPr lang="ru-RU"/>
            </a:p>
          </p:txBody>
        </p:sp>
        <p:sp>
          <p:nvSpPr>
            <p:cNvPr id="44055" name="Freeform 23"/>
            <p:cNvSpPr>
              <a:spLocks/>
            </p:cNvSpPr>
            <p:nvPr/>
          </p:nvSpPr>
          <p:spPr bwMode="hidden">
            <a:xfrm>
              <a:off x="3488" y="0"/>
              <a:ext cx="2198" cy="2480"/>
            </a:xfrm>
            <a:custGeom>
              <a:avLst/>
              <a:gdLst/>
              <a:ahLst/>
              <a:cxnLst>
                <a:cxn ang="0">
                  <a:pos x="0" y="0"/>
                </a:cxn>
                <a:cxn ang="0">
                  <a:pos x="2188" y="2482"/>
                </a:cxn>
                <a:cxn ang="0">
                  <a:pos x="2200" y="2476"/>
                </a:cxn>
                <a:cxn ang="0">
                  <a:pos x="317" y="0"/>
                </a:cxn>
                <a:cxn ang="0">
                  <a:pos x="0" y="0"/>
                </a:cxn>
                <a:cxn ang="0">
                  <a:pos x="0" y="0"/>
                </a:cxn>
              </a:cxnLst>
              <a:rect l="0" t="0" r="r" b="b"/>
              <a:pathLst>
                <a:path w="2200" h="2482">
                  <a:moveTo>
                    <a:pt x="0" y="0"/>
                  </a:moveTo>
                  <a:lnTo>
                    <a:pt x="2188" y="2482"/>
                  </a:lnTo>
                  <a:lnTo>
                    <a:pt x="2200" y="2476"/>
                  </a:lnTo>
                  <a:lnTo>
                    <a:pt x="317" y="0"/>
                  </a:lnTo>
                  <a:lnTo>
                    <a:pt x="0" y="0"/>
                  </a:lnTo>
                  <a:lnTo>
                    <a:pt x="0" y="0"/>
                  </a:lnTo>
                  <a:close/>
                </a:path>
              </a:pathLst>
            </a:custGeom>
            <a:gradFill rotWithShape="0">
              <a:gsLst>
                <a:gs pos="0">
                  <a:schemeClr val="bg2">
                    <a:gamma/>
                    <a:shade val="78824"/>
                    <a:invGamma/>
                  </a:schemeClr>
                </a:gs>
                <a:gs pos="100000">
                  <a:schemeClr val="bg2"/>
                </a:gs>
              </a:gsLst>
              <a:lin ang="5400000" scaled="1"/>
            </a:gradFill>
            <a:ln w="9525" cap="flat" cmpd="sng">
              <a:noFill/>
              <a:prstDash val="solid"/>
              <a:round/>
              <a:headEnd type="none" w="med" len="med"/>
              <a:tailEnd type="none" w="med" len="med"/>
            </a:ln>
            <a:effectLst/>
          </p:spPr>
          <p:txBody>
            <a:bodyPr/>
            <a:lstStyle/>
            <a:p>
              <a:endParaRPr lang="ru-RU"/>
            </a:p>
          </p:txBody>
        </p:sp>
        <p:sp>
          <p:nvSpPr>
            <p:cNvPr id="44056" name="Freeform 24"/>
            <p:cNvSpPr>
              <a:spLocks/>
            </p:cNvSpPr>
            <p:nvPr/>
          </p:nvSpPr>
          <p:spPr bwMode="hidden">
            <a:xfrm>
              <a:off x="5674" y="2474"/>
              <a:ext cx="84" cy="96"/>
            </a:xfrm>
            <a:custGeom>
              <a:avLst/>
              <a:gdLst/>
              <a:ahLst/>
              <a:cxnLst>
                <a:cxn ang="0">
                  <a:pos x="84" y="96"/>
                </a:cxn>
                <a:cxn ang="0">
                  <a:pos x="84" y="90"/>
                </a:cxn>
                <a:cxn ang="0">
                  <a:pos x="12" y="0"/>
                </a:cxn>
                <a:cxn ang="0">
                  <a:pos x="0" y="6"/>
                </a:cxn>
                <a:cxn ang="0">
                  <a:pos x="84" y="96"/>
                </a:cxn>
                <a:cxn ang="0">
                  <a:pos x="84" y="96"/>
                </a:cxn>
              </a:cxnLst>
              <a:rect l="0" t="0" r="r" b="b"/>
              <a:pathLst>
                <a:path w="84" h="96">
                  <a:moveTo>
                    <a:pt x="84" y="96"/>
                  </a:moveTo>
                  <a:lnTo>
                    <a:pt x="84" y="90"/>
                  </a:lnTo>
                  <a:lnTo>
                    <a:pt x="12" y="0"/>
                  </a:lnTo>
                  <a:lnTo>
                    <a:pt x="0" y="6"/>
                  </a:lnTo>
                  <a:lnTo>
                    <a:pt x="84" y="96"/>
                  </a:lnTo>
                  <a:lnTo>
                    <a:pt x="84" y="96"/>
                  </a:lnTo>
                  <a:close/>
                </a:path>
              </a:pathLst>
            </a:custGeom>
            <a:gradFill rotWithShape="0">
              <a:gsLst>
                <a:gs pos="0">
                  <a:schemeClr val="bg1"/>
                </a:gs>
                <a:gs pos="100000">
                  <a:schemeClr val="bg1">
                    <a:gamma/>
                    <a:tint val="90980"/>
                    <a:invGamma/>
                  </a:schemeClr>
                </a:gs>
              </a:gsLst>
              <a:lin ang="2700000" scaled="1"/>
            </a:gradFill>
            <a:ln w="9525">
              <a:noFill/>
              <a:round/>
              <a:headEnd/>
              <a:tailEnd/>
            </a:ln>
          </p:spPr>
          <p:txBody>
            <a:bodyPr/>
            <a:lstStyle/>
            <a:p>
              <a:endParaRPr lang="ru-RU"/>
            </a:p>
          </p:txBody>
        </p:sp>
        <p:sp>
          <p:nvSpPr>
            <p:cNvPr id="44057" name="Freeform 25"/>
            <p:cNvSpPr>
              <a:spLocks/>
            </p:cNvSpPr>
            <p:nvPr/>
          </p:nvSpPr>
          <p:spPr bwMode="hidden">
            <a:xfrm>
              <a:off x="5603" y="850"/>
              <a:ext cx="155" cy="516"/>
            </a:xfrm>
            <a:custGeom>
              <a:avLst/>
              <a:gdLst/>
              <a:ahLst/>
              <a:cxnLst>
                <a:cxn ang="0">
                  <a:pos x="155" y="516"/>
                </a:cxn>
                <a:cxn ang="0">
                  <a:pos x="155" y="204"/>
                </a:cxn>
                <a:cxn ang="0">
                  <a:pos x="77" y="0"/>
                </a:cxn>
                <a:cxn ang="0">
                  <a:pos x="0" y="192"/>
                </a:cxn>
                <a:cxn ang="0">
                  <a:pos x="155" y="516"/>
                </a:cxn>
                <a:cxn ang="0">
                  <a:pos x="155" y="516"/>
                </a:cxn>
              </a:cxnLst>
              <a:rect l="0" t="0" r="r" b="b"/>
              <a:pathLst>
                <a:path w="155" h="516">
                  <a:moveTo>
                    <a:pt x="155" y="516"/>
                  </a:moveTo>
                  <a:lnTo>
                    <a:pt x="155" y="204"/>
                  </a:lnTo>
                  <a:lnTo>
                    <a:pt x="77" y="0"/>
                  </a:lnTo>
                  <a:lnTo>
                    <a:pt x="0" y="192"/>
                  </a:lnTo>
                  <a:lnTo>
                    <a:pt x="155" y="516"/>
                  </a:lnTo>
                  <a:lnTo>
                    <a:pt x="155" y="516"/>
                  </a:lnTo>
                  <a:close/>
                </a:path>
              </a:pathLst>
            </a:custGeom>
            <a:solidFill>
              <a:schemeClr val="bg2"/>
            </a:solidFill>
            <a:ln w="9525">
              <a:noFill/>
              <a:round/>
              <a:headEnd/>
              <a:tailEnd/>
            </a:ln>
          </p:spPr>
          <p:txBody>
            <a:bodyPr/>
            <a:lstStyle/>
            <a:p>
              <a:endParaRPr lang="ru-RU"/>
            </a:p>
          </p:txBody>
        </p:sp>
        <p:sp>
          <p:nvSpPr>
            <p:cNvPr id="44058" name="Freeform 26"/>
            <p:cNvSpPr>
              <a:spLocks/>
            </p:cNvSpPr>
            <p:nvPr/>
          </p:nvSpPr>
          <p:spPr bwMode="hidden">
            <a:xfrm>
              <a:off x="5107" y="0"/>
              <a:ext cx="573" cy="1042"/>
            </a:xfrm>
            <a:custGeom>
              <a:avLst/>
              <a:gdLst/>
              <a:ahLst/>
              <a:cxnLst>
                <a:cxn ang="0">
                  <a:pos x="0" y="0"/>
                </a:cxn>
                <a:cxn ang="0">
                  <a:pos x="497" y="1043"/>
                </a:cxn>
                <a:cxn ang="0">
                  <a:pos x="574" y="851"/>
                </a:cxn>
                <a:cxn ang="0">
                  <a:pos x="251" y="0"/>
                </a:cxn>
                <a:cxn ang="0">
                  <a:pos x="0" y="0"/>
                </a:cxn>
                <a:cxn ang="0">
                  <a:pos x="0" y="0"/>
                </a:cxn>
              </a:cxnLst>
              <a:rect l="0" t="0" r="r" b="b"/>
              <a:pathLst>
                <a:path w="574" h="1043">
                  <a:moveTo>
                    <a:pt x="0" y="0"/>
                  </a:moveTo>
                  <a:lnTo>
                    <a:pt x="497" y="1043"/>
                  </a:lnTo>
                  <a:lnTo>
                    <a:pt x="574" y="851"/>
                  </a:lnTo>
                  <a:lnTo>
                    <a:pt x="251" y="0"/>
                  </a:lnTo>
                  <a:lnTo>
                    <a:pt x="0" y="0"/>
                  </a:lnTo>
                  <a:lnTo>
                    <a:pt x="0" y="0"/>
                  </a:lnTo>
                  <a:close/>
                </a:path>
              </a:pathLst>
            </a:custGeom>
            <a:gradFill rotWithShape="0">
              <a:gsLst>
                <a:gs pos="0">
                  <a:schemeClr val="bg2">
                    <a:gamma/>
                    <a:shade val="66667"/>
                    <a:invGamma/>
                  </a:schemeClr>
                </a:gs>
                <a:gs pos="100000">
                  <a:schemeClr val="bg2"/>
                </a:gs>
              </a:gsLst>
              <a:lin ang="5400000" scaled="1"/>
            </a:gradFill>
            <a:ln w="9525">
              <a:noFill/>
              <a:round/>
              <a:headEnd/>
              <a:tailEnd/>
            </a:ln>
          </p:spPr>
          <p:txBody>
            <a:bodyPr/>
            <a:lstStyle/>
            <a:p>
              <a:endParaRPr lang="ru-RU"/>
            </a:p>
          </p:txBody>
        </p:sp>
        <p:sp>
          <p:nvSpPr>
            <p:cNvPr id="44059" name="Freeform 27"/>
            <p:cNvSpPr>
              <a:spLocks/>
            </p:cNvSpPr>
            <p:nvPr/>
          </p:nvSpPr>
          <p:spPr bwMode="hidden">
            <a:xfrm>
              <a:off x="5411" y="0"/>
              <a:ext cx="341" cy="796"/>
            </a:xfrm>
            <a:custGeom>
              <a:avLst/>
              <a:gdLst/>
              <a:ahLst/>
              <a:cxnLst>
                <a:cxn ang="0">
                  <a:pos x="144" y="0"/>
                </a:cxn>
                <a:cxn ang="0">
                  <a:pos x="0" y="0"/>
                </a:cxn>
                <a:cxn ang="0">
                  <a:pos x="287" y="797"/>
                </a:cxn>
                <a:cxn ang="0">
                  <a:pos x="341" y="653"/>
                </a:cxn>
                <a:cxn ang="0">
                  <a:pos x="144" y="0"/>
                </a:cxn>
                <a:cxn ang="0">
                  <a:pos x="144" y="0"/>
                </a:cxn>
              </a:cxnLst>
              <a:rect l="0" t="0" r="r" b="b"/>
              <a:pathLst>
                <a:path w="341" h="797">
                  <a:moveTo>
                    <a:pt x="144" y="0"/>
                  </a:moveTo>
                  <a:lnTo>
                    <a:pt x="0" y="0"/>
                  </a:lnTo>
                  <a:lnTo>
                    <a:pt x="287" y="797"/>
                  </a:lnTo>
                  <a:lnTo>
                    <a:pt x="341" y="653"/>
                  </a:lnTo>
                  <a:lnTo>
                    <a:pt x="144" y="0"/>
                  </a:lnTo>
                  <a:lnTo>
                    <a:pt x="144" y="0"/>
                  </a:lnTo>
                  <a:close/>
                </a:path>
              </a:pathLst>
            </a:custGeom>
            <a:gradFill rotWithShape="0">
              <a:gsLst>
                <a:gs pos="0">
                  <a:schemeClr val="bg2">
                    <a:gamma/>
                    <a:shade val="69804"/>
                    <a:invGamma/>
                  </a:schemeClr>
                </a:gs>
                <a:gs pos="100000">
                  <a:schemeClr val="bg2"/>
                </a:gs>
              </a:gsLst>
              <a:lin ang="5400000" scaled="1"/>
            </a:gradFill>
            <a:ln w="9525">
              <a:noFill/>
              <a:round/>
              <a:headEnd/>
              <a:tailEnd/>
            </a:ln>
          </p:spPr>
          <p:txBody>
            <a:bodyPr/>
            <a:lstStyle/>
            <a:p>
              <a:endParaRPr lang="ru-RU"/>
            </a:p>
          </p:txBody>
        </p:sp>
        <p:sp>
          <p:nvSpPr>
            <p:cNvPr id="44060" name="Freeform 28"/>
            <p:cNvSpPr>
              <a:spLocks/>
            </p:cNvSpPr>
            <p:nvPr/>
          </p:nvSpPr>
          <p:spPr bwMode="hidden">
            <a:xfrm>
              <a:off x="5698" y="653"/>
              <a:ext cx="60" cy="311"/>
            </a:xfrm>
            <a:custGeom>
              <a:avLst/>
              <a:gdLst/>
              <a:ahLst/>
              <a:cxnLst>
                <a:cxn ang="0">
                  <a:pos x="0" y="144"/>
                </a:cxn>
                <a:cxn ang="0">
                  <a:pos x="60" y="312"/>
                </a:cxn>
                <a:cxn ang="0">
                  <a:pos x="60" y="6"/>
                </a:cxn>
                <a:cxn ang="0">
                  <a:pos x="54" y="0"/>
                </a:cxn>
                <a:cxn ang="0">
                  <a:pos x="0" y="144"/>
                </a:cxn>
                <a:cxn ang="0">
                  <a:pos x="0" y="144"/>
                </a:cxn>
              </a:cxnLst>
              <a:rect l="0" t="0" r="r" b="b"/>
              <a:pathLst>
                <a:path w="60" h="312">
                  <a:moveTo>
                    <a:pt x="0" y="144"/>
                  </a:moveTo>
                  <a:lnTo>
                    <a:pt x="60" y="312"/>
                  </a:lnTo>
                  <a:lnTo>
                    <a:pt x="60" y="6"/>
                  </a:lnTo>
                  <a:lnTo>
                    <a:pt x="54" y="0"/>
                  </a:lnTo>
                  <a:lnTo>
                    <a:pt x="0" y="144"/>
                  </a:lnTo>
                  <a:lnTo>
                    <a:pt x="0" y="144"/>
                  </a:lnTo>
                  <a:close/>
                </a:path>
              </a:pathLst>
            </a:custGeom>
            <a:solidFill>
              <a:schemeClr val="bg2"/>
            </a:solidFill>
            <a:ln w="9525">
              <a:noFill/>
              <a:round/>
              <a:headEnd/>
              <a:tailEnd/>
            </a:ln>
          </p:spPr>
          <p:txBody>
            <a:bodyPr/>
            <a:lstStyle/>
            <a:p>
              <a:endParaRPr lang="ru-RU"/>
            </a:p>
          </p:txBody>
        </p:sp>
        <p:sp>
          <p:nvSpPr>
            <p:cNvPr id="44061" name="Freeform 29"/>
            <p:cNvSpPr>
              <a:spLocks/>
            </p:cNvSpPr>
            <p:nvPr/>
          </p:nvSpPr>
          <p:spPr bwMode="hidden">
            <a:xfrm>
              <a:off x="2" y="1601"/>
              <a:ext cx="5752" cy="1864"/>
            </a:xfrm>
            <a:custGeom>
              <a:avLst/>
              <a:gdLst/>
              <a:ahLst/>
              <a:cxnLst>
                <a:cxn ang="0">
                  <a:pos x="0" y="371"/>
                </a:cxn>
                <a:cxn ang="0">
                  <a:pos x="5740" y="1864"/>
                </a:cxn>
                <a:cxn ang="0">
                  <a:pos x="5740" y="1834"/>
                </a:cxn>
                <a:cxn ang="0">
                  <a:pos x="0" y="0"/>
                </a:cxn>
                <a:cxn ang="0">
                  <a:pos x="0" y="371"/>
                </a:cxn>
                <a:cxn ang="0">
                  <a:pos x="0" y="371"/>
                </a:cxn>
              </a:cxnLst>
              <a:rect l="0" t="0" r="r" b="b"/>
              <a:pathLst>
                <a:path w="5740" h="1864">
                  <a:moveTo>
                    <a:pt x="0" y="371"/>
                  </a:moveTo>
                  <a:lnTo>
                    <a:pt x="5740" y="1864"/>
                  </a:lnTo>
                  <a:lnTo>
                    <a:pt x="5740" y="1834"/>
                  </a:lnTo>
                  <a:lnTo>
                    <a:pt x="0" y="0"/>
                  </a:lnTo>
                  <a:lnTo>
                    <a:pt x="0" y="371"/>
                  </a:lnTo>
                  <a:lnTo>
                    <a:pt x="0" y="371"/>
                  </a:lnTo>
                  <a:close/>
                </a:path>
              </a:pathLst>
            </a:custGeom>
            <a:gradFill rotWithShape="0">
              <a:gsLst>
                <a:gs pos="0">
                  <a:schemeClr val="bg1">
                    <a:gamma/>
                    <a:shade val="63529"/>
                    <a:invGamma/>
                  </a:schemeClr>
                </a:gs>
                <a:gs pos="100000">
                  <a:schemeClr val="bg1"/>
                </a:gs>
              </a:gsLst>
              <a:lin ang="2700000" scaled="1"/>
            </a:gradFill>
            <a:ln w="9525">
              <a:noFill/>
              <a:round/>
              <a:headEnd/>
              <a:tailEnd/>
            </a:ln>
          </p:spPr>
          <p:txBody>
            <a:bodyPr/>
            <a:lstStyle/>
            <a:p>
              <a:endParaRPr lang="ru-RU"/>
            </a:p>
          </p:txBody>
        </p:sp>
        <p:sp>
          <p:nvSpPr>
            <p:cNvPr id="44062" name="Freeform 30"/>
            <p:cNvSpPr>
              <a:spLocks/>
            </p:cNvSpPr>
            <p:nvPr/>
          </p:nvSpPr>
          <p:spPr bwMode="hidden">
            <a:xfrm>
              <a:off x="5754" y="3483"/>
              <a:ext cx="6" cy="6"/>
            </a:xfrm>
            <a:custGeom>
              <a:avLst/>
              <a:gdLst/>
              <a:ahLst/>
              <a:cxnLst>
                <a:cxn ang="0">
                  <a:pos x="6" y="6"/>
                </a:cxn>
                <a:cxn ang="0">
                  <a:pos x="0" y="0"/>
                </a:cxn>
                <a:cxn ang="0">
                  <a:pos x="0" y="6"/>
                </a:cxn>
                <a:cxn ang="0">
                  <a:pos x="6" y="6"/>
                </a:cxn>
                <a:cxn ang="0">
                  <a:pos x="6" y="6"/>
                </a:cxn>
              </a:cxnLst>
              <a:rect l="0" t="0" r="r" b="b"/>
              <a:pathLst>
                <a:path w="6" h="6">
                  <a:moveTo>
                    <a:pt x="6" y="6"/>
                  </a:moveTo>
                  <a:lnTo>
                    <a:pt x="0" y="0"/>
                  </a:lnTo>
                  <a:lnTo>
                    <a:pt x="0" y="6"/>
                  </a:lnTo>
                  <a:lnTo>
                    <a:pt x="6" y="6"/>
                  </a:lnTo>
                  <a:lnTo>
                    <a:pt x="6" y="6"/>
                  </a:lnTo>
                  <a:close/>
                </a:path>
              </a:pathLst>
            </a:custGeom>
            <a:solidFill>
              <a:srgbClr val="18FF00"/>
            </a:solidFill>
            <a:ln w="9525">
              <a:noFill/>
              <a:round/>
              <a:headEnd/>
              <a:tailEnd/>
            </a:ln>
          </p:spPr>
          <p:txBody>
            <a:bodyPr/>
            <a:lstStyle/>
            <a:p>
              <a:endParaRPr lang="ru-RU"/>
            </a:p>
          </p:txBody>
        </p:sp>
        <p:sp>
          <p:nvSpPr>
            <p:cNvPr id="44063" name="Freeform 31"/>
            <p:cNvSpPr>
              <a:spLocks/>
            </p:cNvSpPr>
            <p:nvPr/>
          </p:nvSpPr>
          <p:spPr bwMode="hidden">
            <a:xfrm>
              <a:off x="2" y="2152"/>
              <a:ext cx="5752" cy="1337"/>
            </a:xfrm>
            <a:custGeom>
              <a:avLst/>
              <a:gdLst/>
              <a:ahLst/>
              <a:cxnLst>
                <a:cxn ang="0">
                  <a:pos x="0" y="366"/>
                </a:cxn>
                <a:cxn ang="0">
                  <a:pos x="5740" y="1337"/>
                </a:cxn>
                <a:cxn ang="0">
                  <a:pos x="5740" y="1331"/>
                </a:cxn>
                <a:cxn ang="0">
                  <a:pos x="0" y="0"/>
                </a:cxn>
                <a:cxn ang="0">
                  <a:pos x="0" y="366"/>
                </a:cxn>
                <a:cxn ang="0">
                  <a:pos x="0" y="366"/>
                </a:cxn>
              </a:cxnLst>
              <a:rect l="0" t="0" r="r" b="b"/>
              <a:pathLst>
                <a:path w="5740" h="1337">
                  <a:moveTo>
                    <a:pt x="0" y="366"/>
                  </a:moveTo>
                  <a:lnTo>
                    <a:pt x="5740" y="1337"/>
                  </a:lnTo>
                  <a:lnTo>
                    <a:pt x="5740" y="1331"/>
                  </a:lnTo>
                  <a:lnTo>
                    <a:pt x="0" y="0"/>
                  </a:lnTo>
                  <a:lnTo>
                    <a:pt x="0" y="366"/>
                  </a:lnTo>
                  <a:lnTo>
                    <a:pt x="0" y="366"/>
                  </a:lnTo>
                  <a:close/>
                </a:path>
              </a:pathLst>
            </a:custGeom>
            <a:gradFill rotWithShape="0">
              <a:gsLst>
                <a:gs pos="0">
                  <a:schemeClr val="bg1">
                    <a:gamma/>
                    <a:shade val="60784"/>
                    <a:invGamma/>
                  </a:schemeClr>
                </a:gs>
                <a:gs pos="100000">
                  <a:schemeClr val="bg1"/>
                </a:gs>
              </a:gsLst>
              <a:lin ang="2700000" scaled="1"/>
            </a:gradFill>
            <a:ln w="9525">
              <a:noFill/>
              <a:round/>
              <a:headEnd/>
              <a:tailEnd/>
            </a:ln>
          </p:spPr>
          <p:txBody>
            <a:bodyPr/>
            <a:lstStyle/>
            <a:p>
              <a:endParaRPr lang="ru-RU"/>
            </a:p>
          </p:txBody>
        </p:sp>
        <p:sp>
          <p:nvSpPr>
            <p:cNvPr id="44064" name="Freeform 32"/>
            <p:cNvSpPr>
              <a:spLocks/>
            </p:cNvSpPr>
            <p:nvPr/>
          </p:nvSpPr>
          <p:spPr bwMode="hidden">
            <a:xfrm>
              <a:off x="2" y="3177"/>
              <a:ext cx="5752" cy="414"/>
            </a:xfrm>
            <a:custGeom>
              <a:avLst/>
              <a:gdLst/>
              <a:ahLst/>
              <a:cxnLst>
                <a:cxn ang="0">
                  <a:pos x="0" y="48"/>
                </a:cxn>
                <a:cxn ang="0">
                  <a:pos x="5740" y="414"/>
                </a:cxn>
                <a:cxn ang="0">
                  <a:pos x="5740" y="402"/>
                </a:cxn>
                <a:cxn ang="0">
                  <a:pos x="0" y="0"/>
                </a:cxn>
                <a:cxn ang="0">
                  <a:pos x="0" y="48"/>
                </a:cxn>
                <a:cxn ang="0">
                  <a:pos x="0" y="48"/>
                </a:cxn>
              </a:cxnLst>
              <a:rect l="0" t="0" r="r" b="b"/>
              <a:pathLst>
                <a:path w="5740" h="414">
                  <a:moveTo>
                    <a:pt x="0" y="48"/>
                  </a:moveTo>
                  <a:lnTo>
                    <a:pt x="5740" y="414"/>
                  </a:lnTo>
                  <a:lnTo>
                    <a:pt x="5740" y="402"/>
                  </a:lnTo>
                  <a:lnTo>
                    <a:pt x="0" y="0"/>
                  </a:lnTo>
                  <a:lnTo>
                    <a:pt x="0" y="48"/>
                  </a:lnTo>
                  <a:lnTo>
                    <a:pt x="0" y="48"/>
                  </a:lnTo>
                  <a:close/>
                </a:path>
              </a:pathLst>
            </a:custGeom>
            <a:gradFill rotWithShape="0">
              <a:gsLst>
                <a:gs pos="0">
                  <a:schemeClr val="bg1">
                    <a:gamma/>
                    <a:shade val="84706"/>
                    <a:invGamma/>
                  </a:schemeClr>
                </a:gs>
                <a:gs pos="100000">
                  <a:schemeClr val="bg1"/>
                </a:gs>
              </a:gsLst>
              <a:lin ang="0" scaled="1"/>
            </a:gradFill>
            <a:ln w="9525">
              <a:noFill/>
              <a:round/>
              <a:headEnd/>
              <a:tailEnd/>
            </a:ln>
          </p:spPr>
          <p:txBody>
            <a:bodyPr/>
            <a:lstStyle/>
            <a:p>
              <a:endParaRPr lang="ru-RU"/>
            </a:p>
          </p:txBody>
        </p:sp>
        <p:sp>
          <p:nvSpPr>
            <p:cNvPr id="44065" name="Freeform 33"/>
            <p:cNvSpPr>
              <a:spLocks/>
            </p:cNvSpPr>
            <p:nvPr/>
          </p:nvSpPr>
          <p:spPr bwMode="hidden">
            <a:xfrm>
              <a:off x="1297" y="0"/>
              <a:ext cx="4457" cy="3177"/>
            </a:xfrm>
            <a:custGeom>
              <a:avLst/>
              <a:gdLst/>
              <a:ahLst/>
              <a:cxnLst>
                <a:cxn ang="0">
                  <a:pos x="0" y="0"/>
                </a:cxn>
                <a:cxn ang="0">
                  <a:pos x="4448" y="3177"/>
                </a:cxn>
                <a:cxn ang="0">
                  <a:pos x="4448" y="3153"/>
                </a:cxn>
                <a:cxn ang="0">
                  <a:pos x="125" y="0"/>
                </a:cxn>
                <a:cxn ang="0">
                  <a:pos x="0" y="0"/>
                </a:cxn>
                <a:cxn ang="0">
                  <a:pos x="0" y="0"/>
                </a:cxn>
              </a:cxnLst>
              <a:rect l="0" t="0" r="r" b="b"/>
              <a:pathLst>
                <a:path w="4448" h="3177">
                  <a:moveTo>
                    <a:pt x="0" y="0"/>
                  </a:moveTo>
                  <a:lnTo>
                    <a:pt x="4448" y="3177"/>
                  </a:lnTo>
                  <a:lnTo>
                    <a:pt x="4448" y="3153"/>
                  </a:lnTo>
                  <a:lnTo>
                    <a:pt x="125" y="0"/>
                  </a:lnTo>
                  <a:lnTo>
                    <a:pt x="0" y="0"/>
                  </a:lnTo>
                  <a:lnTo>
                    <a:pt x="0" y="0"/>
                  </a:lnTo>
                  <a:close/>
                </a:path>
              </a:pathLst>
            </a:custGeom>
            <a:gradFill rotWithShape="0">
              <a:gsLst>
                <a:gs pos="0">
                  <a:schemeClr val="bg1">
                    <a:gamma/>
                    <a:shade val="48627"/>
                    <a:invGamma/>
                  </a:schemeClr>
                </a:gs>
                <a:gs pos="100000">
                  <a:schemeClr val="bg1"/>
                </a:gs>
              </a:gsLst>
              <a:lin ang="2700000" scaled="1"/>
            </a:gradFill>
            <a:ln w="9525">
              <a:noFill/>
              <a:round/>
              <a:headEnd/>
              <a:tailEnd/>
            </a:ln>
          </p:spPr>
          <p:txBody>
            <a:bodyPr/>
            <a:lstStyle/>
            <a:p>
              <a:endParaRPr lang="ru-RU"/>
            </a:p>
          </p:txBody>
        </p:sp>
        <p:sp>
          <p:nvSpPr>
            <p:cNvPr id="44066" name="Freeform 34"/>
            <p:cNvSpPr>
              <a:spLocks/>
            </p:cNvSpPr>
            <p:nvPr/>
          </p:nvSpPr>
          <p:spPr bwMode="hidden">
            <a:xfrm>
              <a:off x="3321" y="0"/>
              <a:ext cx="2433" cy="2614"/>
            </a:xfrm>
            <a:custGeom>
              <a:avLst/>
              <a:gdLst/>
              <a:ahLst/>
              <a:cxnLst>
                <a:cxn ang="0">
                  <a:pos x="0" y="0"/>
                </a:cxn>
                <a:cxn ang="0">
                  <a:pos x="2428" y="2614"/>
                </a:cxn>
                <a:cxn ang="0">
                  <a:pos x="2428" y="2608"/>
                </a:cxn>
                <a:cxn ang="0">
                  <a:pos x="66" y="0"/>
                </a:cxn>
                <a:cxn ang="0">
                  <a:pos x="0" y="0"/>
                </a:cxn>
                <a:cxn ang="0">
                  <a:pos x="0" y="0"/>
                </a:cxn>
              </a:cxnLst>
              <a:rect l="0" t="0" r="r" b="b"/>
              <a:pathLst>
                <a:path w="2428" h="2614">
                  <a:moveTo>
                    <a:pt x="0" y="0"/>
                  </a:moveTo>
                  <a:lnTo>
                    <a:pt x="2428" y="2614"/>
                  </a:lnTo>
                  <a:lnTo>
                    <a:pt x="2428" y="2608"/>
                  </a:lnTo>
                  <a:lnTo>
                    <a:pt x="66" y="0"/>
                  </a:lnTo>
                  <a:lnTo>
                    <a:pt x="0" y="0"/>
                  </a:lnTo>
                  <a:lnTo>
                    <a:pt x="0" y="0"/>
                  </a:lnTo>
                  <a:close/>
                </a:path>
              </a:pathLst>
            </a:custGeom>
            <a:gradFill rotWithShape="0">
              <a:gsLst>
                <a:gs pos="0">
                  <a:schemeClr val="bg1">
                    <a:gamma/>
                    <a:shade val="84706"/>
                    <a:invGamma/>
                  </a:schemeClr>
                </a:gs>
                <a:gs pos="100000">
                  <a:schemeClr val="bg1"/>
                </a:gs>
              </a:gsLst>
              <a:lin ang="2700000" scaled="1"/>
            </a:gradFill>
            <a:ln w="9525">
              <a:noFill/>
              <a:round/>
              <a:headEnd/>
              <a:tailEnd/>
            </a:ln>
          </p:spPr>
          <p:txBody>
            <a:bodyPr/>
            <a:lstStyle/>
            <a:p>
              <a:endParaRPr lang="ru-RU"/>
            </a:p>
          </p:txBody>
        </p:sp>
        <p:sp>
          <p:nvSpPr>
            <p:cNvPr id="44067" name="Freeform 35"/>
            <p:cNvSpPr>
              <a:spLocks/>
            </p:cNvSpPr>
            <p:nvPr/>
          </p:nvSpPr>
          <p:spPr bwMode="hidden">
            <a:xfrm>
              <a:off x="3950" y="0"/>
              <a:ext cx="1804" cy="2464"/>
            </a:xfrm>
            <a:custGeom>
              <a:avLst/>
              <a:gdLst/>
              <a:ahLst/>
              <a:cxnLst>
                <a:cxn ang="0">
                  <a:pos x="485" y="0"/>
                </a:cxn>
                <a:cxn ang="0">
                  <a:pos x="0" y="0"/>
                </a:cxn>
                <a:cxn ang="0">
                  <a:pos x="1800" y="2464"/>
                </a:cxn>
                <a:cxn ang="0">
                  <a:pos x="1800" y="2248"/>
                </a:cxn>
                <a:cxn ang="0">
                  <a:pos x="1794" y="2248"/>
                </a:cxn>
                <a:cxn ang="0">
                  <a:pos x="485" y="0"/>
                </a:cxn>
                <a:cxn ang="0">
                  <a:pos x="485" y="0"/>
                </a:cxn>
              </a:cxnLst>
              <a:rect l="0" t="0" r="r" b="b"/>
              <a:pathLst>
                <a:path w="1800" h="2464">
                  <a:moveTo>
                    <a:pt x="485" y="0"/>
                  </a:moveTo>
                  <a:lnTo>
                    <a:pt x="0" y="0"/>
                  </a:lnTo>
                  <a:lnTo>
                    <a:pt x="1800" y="2464"/>
                  </a:lnTo>
                  <a:lnTo>
                    <a:pt x="1800" y="2248"/>
                  </a:lnTo>
                  <a:lnTo>
                    <a:pt x="1794" y="2248"/>
                  </a:lnTo>
                  <a:lnTo>
                    <a:pt x="485" y="0"/>
                  </a:lnTo>
                  <a:lnTo>
                    <a:pt x="485" y="0"/>
                  </a:lnTo>
                  <a:close/>
                </a:path>
              </a:pathLst>
            </a:custGeom>
            <a:gradFill rotWithShape="0">
              <a:gsLst>
                <a:gs pos="0">
                  <a:schemeClr val="bg2">
                    <a:gamma/>
                    <a:shade val="78824"/>
                    <a:invGamma/>
                  </a:schemeClr>
                </a:gs>
                <a:gs pos="100000">
                  <a:schemeClr val="bg2"/>
                </a:gs>
              </a:gsLst>
              <a:lin ang="5400000" scaled="1"/>
            </a:gradFill>
            <a:ln w="9525">
              <a:noFill/>
              <a:round/>
              <a:headEnd/>
              <a:tailEnd/>
            </a:ln>
          </p:spPr>
          <p:txBody>
            <a:bodyPr/>
            <a:lstStyle/>
            <a:p>
              <a:endParaRPr lang="ru-RU"/>
            </a:p>
          </p:txBody>
        </p:sp>
        <p:sp>
          <p:nvSpPr>
            <p:cNvPr id="44068" name="Freeform 36"/>
            <p:cNvSpPr>
              <a:spLocks/>
            </p:cNvSpPr>
            <p:nvPr/>
          </p:nvSpPr>
          <p:spPr bwMode="hidden">
            <a:xfrm>
              <a:off x="4519" y="0"/>
              <a:ext cx="1235" cy="2074"/>
            </a:xfrm>
            <a:custGeom>
              <a:avLst/>
              <a:gdLst/>
              <a:ahLst/>
              <a:cxnLst>
                <a:cxn ang="0">
                  <a:pos x="0" y="0"/>
                </a:cxn>
                <a:cxn ang="0">
                  <a:pos x="1232" y="2074"/>
                </a:cxn>
                <a:cxn ang="0">
                  <a:pos x="1232" y="2038"/>
                </a:cxn>
                <a:cxn ang="0">
                  <a:pos x="42" y="0"/>
                </a:cxn>
                <a:cxn ang="0">
                  <a:pos x="0" y="0"/>
                </a:cxn>
                <a:cxn ang="0">
                  <a:pos x="0" y="0"/>
                </a:cxn>
              </a:cxnLst>
              <a:rect l="0" t="0" r="r" b="b"/>
              <a:pathLst>
                <a:path w="1232" h="2074">
                  <a:moveTo>
                    <a:pt x="0" y="0"/>
                  </a:moveTo>
                  <a:lnTo>
                    <a:pt x="1232" y="2074"/>
                  </a:lnTo>
                  <a:lnTo>
                    <a:pt x="1232" y="2038"/>
                  </a:lnTo>
                  <a:lnTo>
                    <a:pt x="42" y="0"/>
                  </a:lnTo>
                  <a:lnTo>
                    <a:pt x="0" y="0"/>
                  </a:lnTo>
                  <a:lnTo>
                    <a:pt x="0" y="0"/>
                  </a:lnTo>
                  <a:close/>
                </a:path>
              </a:pathLst>
            </a:custGeom>
            <a:gradFill rotWithShape="0">
              <a:gsLst>
                <a:gs pos="0">
                  <a:schemeClr val="bg1">
                    <a:gamma/>
                    <a:shade val="57647"/>
                    <a:invGamma/>
                  </a:schemeClr>
                </a:gs>
                <a:gs pos="100000">
                  <a:schemeClr val="bg1"/>
                </a:gs>
              </a:gsLst>
              <a:lin ang="2700000" scaled="1"/>
            </a:gradFill>
            <a:ln w="9525">
              <a:noFill/>
              <a:round/>
              <a:headEnd/>
              <a:tailEnd/>
            </a:ln>
          </p:spPr>
          <p:txBody>
            <a:bodyPr/>
            <a:lstStyle/>
            <a:p>
              <a:endParaRPr lang="ru-RU"/>
            </a:p>
          </p:txBody>
        </p:sp>
        <p:sp>
          <p:nvSpPr>
            <p:cNvPr id="44069" name="Freeform 37"/>
            <p:cNvSpPr>
              <a:spLocks/>
            </p:cNvSpPr>
            <p:nvPr/>
          </p:nvSpPr>
          <p:spPr bwMode="hidden">
            <a:xfrm>
              <a:off x="4694" y="0"/>
              <a:ext cx="1060" cy="1936"/>
            </a:xfrm>
            <a:custGeom>
              <a:avLst/>
              <a:gdLst/>
              <a:ahLst/>
              <a:cxnLst>
                <a:cxn ang="0">
                  <a:pos x="0" y="0"/>
                </a:cxn>
                <a:cxn ang="0">
                  <a:pos x="1058" y="1936"/>
                </a:cxn>
                <a:cxn ang="0">
                  <a:pos x="1058" y="1930"/>
                </a:cxn>
                <a:cxn ang="0">
                  <a:pos x="54" y="0"/>
                </a:cxn>
                <a:cxn ang="0">
                  <a:pos x="0" y="0"/>
                </a:cxn>
                <a:cxn ang="0">
                  <a:pos x="0" y="0"/>
                </a:cxn>
              </a:cxnLst>
              <a:rect l="0" t="0" r="r" b="b"/>
              <a:pathLst>
                <a:path w="1058" h="1936">
                  <a:moveTo>
                    <a:pt x="0" y="0"/>
                  </a:moveTo>
                  <a:lnTo>
                    <a:pt x="1058" y="1936"/>
                  </a:lnTo>
                  <a:lnTo>
                    <a:pt x="1058" y="1930"/>
                  </a:lnTo>
                  <a:lnTo>
                    <a:pt x="54" y="0"/>
                  </a:lnTo>
                  <a:lnTo>
                    <a:pt x="0" y="0"/>
                  </a:lnTo>
                  <a:lnTo>
                    <a:pt x="0" y="0"/>
                  </a:lnTo>
                  <a:close/>
                </a:path>
              </a:pathLst>
            </a:custGeom>
            <a:gradFill rotWithShape="0">
              <a:gsLst>
                <a:gs pos="0">
                  <a:schemeClr val="bg1">
                    <a:gamma/>
                    <a:shade val="72549"/>
                    <a:invGamma/>
                  </a:schemeClr>
                </a:gs>
                <a:gs pos="100000">
                  <a:schemeClr val="bg1"/>
                </a:gs>
              </a:gsLst>
              <a:lin ang="2700000" scaled="1"/>
            </a:gradFill>
            <a:ln w="9525">
              <a:noFill/>
              <a:round/>
              <a:headEnd/>
              <a:tailEnd/>
            </a:ln>
          </p:spPr>
          <p:txBody>
            <a:bodyPr/>
            <a:lstStyle/>
            <a:p>
              <a:endParaRPr lang="ru-RU"/>
            </a:p>
          </p:txBody>
        </p:sp>
        <p:sp>
          <p:nvSpPr>
            <p:cNvPr id="44070" name="Freeform 38"/>
            <p:cNvSpPr>
              <a:spLocks/>
            </p:cNvSpPr>
            <p:nvPr/>
          </p:nvSpPr>
          <p:spPr bwMode="hidden">
            <a:xfrm>
              <a:off x="4981" y="0"/>
              <a:ext cx="773" cy="1487"/>
            </a:xfrm>
            <a:custGeom>
              <a:avLst/>
              <a:gdLst/>
              <a:ahLst/>
              <a:cxnLst>
                <a:cxn ang="0">
                  <a:pos x="771" y="1433"/>
                </a:cxn>
                <a:cxn ang="0">
                  <a:pos x="42" y="0"/>
                </a:cxn>
                <a:cxn ang="0">
                  <a:pos x="0" y="0"/>
                </a:cxn>
                <a:cxn ang="0">
                  <a:pos x="771" y="1487"/>
                </a:cxn>
                <a:cxn ang="0">
                  <a:pos x="771" y="1433"/>
                </a:cxn>
                <a:cxn ang="0">
                  <a:pos x="771" y="1433"/>
                </a:cxn>
              </a:cxnLst>
              <a:rect l="0" t="0" r="r" b="b"/>
              <a:pathLst>
                <a:path w="771" h="1487">
                  <a:moveTo>
                    <a:pt x="771" y="1433"/>
                  </a:moveTo>
                  <a:lnTo>
                    <a:pt x="42" y="0"/>
                  </a:lnTo>
                  <a:lnTo>
                    <a:pt x="0" y="0"/>
                  </a:lnTo>
                  <a:lnTo>
                    <a:pt x="771" y="1487"/>
                  </a:lnTo>
                  <a:lnTo>
                    <a:pt x="771" y="1433"/>
                  </a:lnTo>
                  <a:lnTo>
                    <a:pt x="771" y="1433"/>
                  </a:lnTo>
                  <a:close/>
                </a:path>
              </a:pathLst>
            </a:custGeom>
            <a:gradFill rotWithShape="0">
              <a:gsLst>
                <a:gs pos="0">
                  <a:schemeClr val="bg1">
                    <a:gamma/>
                    <a:shade val="78824"/>
                    <a:invGamma/>
                  </a:schemeClr>
                </a:gs>
                <a:gs pos="100000">
                  <a:schemeClr val="bg1"/>
                </a:gs>
              </a:gsLst>
              <a:lin ang="2700000" scaled="1"/>
            </a:gradFill>
            <a:ln w="9525">
              <a:noFill/>
              <a:round/>
              <a:headEnd/>
              <a:tailEnd/>
            </a:ln>
          </p:spPr>
          <p:txBody>
            <a:bodyPr/>
            <a:lstStyle/>
            <a:p>
              <a:endParaRPr lang="ru-RU"/>
            </a:p>
          </p:txBody>
        </p:sp>
        <p:grpSp>
          <p:nvGrpSpPr>
            <p:cNvPr id="3" name="Group 39"/>
            <p:cNvGrpSpPr>
              <a:grpSpLocks/>
            </p:cNvGrpSpPr>
            <p:nvPr userDrawn="1"/>
          </p:nvGrpSpPr>
          <p:grpSpPr bwMode="auto">
            <a:xfrm>
              <a:off x="0" y="1632"/>
              <a:ext cx="5758" cy="1858"/>
              <a:chOff x="0" y="1632"/>
              <a:chExt cx="5758" cy="1858"/>
            </a:xfrm>
          </p:grpSpPr>
          <p:sp>
            <p:nvSpPr>
              <p:cNvPr id="44072" name="Freeform 40"/>
              <p:cNvSpPr>
                <a:spLocks/>
              </p:cNvSpPr>
              <p:nvPr/>
            </p:nvSpPr>
            <p:spPr bwMode="hidden">
              <a:xfrm>
                <a:off x="0" y="1632"/>
                <a:ext cx="3670" cy="1313"/>
              </a:xfrm>
              <a:custGeom>
                <a:avLst/>
                <a:gdLst/>
                <a:ahLst/>
                <a:cxnLst>
                  <a:cxn ang="0">
                    <a:pos x="0" y="0"/>
                  </a:cxn>
                  <a:cxn ang="0">
                    <a:pos x="0" y="366"/>
                  </a:cxn>
                  <a:cxn ang="0">
                    <a:pos x="3635" y="1313"/>
                  </a:cxn>
                  <a:cxn ang="0">
                    <a:pos x="3647" y="1235"/>
                  </a:cxn>
                  <a:cxn ang="0">
                    <a:pos x="3659" y="1163"/>
                  </a:cxn>
                  <a:cxn ang="0">
                    <a:pos x="0" y="0"/>
                  </a:cxn>
                  <a:cxn ang="0">
                    <a:pos x="0" y="0"/>
                  </a:cxn>
                </a:cxnLst>
                <a:rect l="0" t="0" r="r" b="b"/>
                <a:pathLst>
                  <a:path w="3659" h="1313">
                    <a:moveTo>
                      <a:pt x="0" y="0"/>
                    </a:moveTo>
                    <a:lnTo>
                      <a:pt x="0" y="366"/>
                    </a:lnTo>
                    <a:lnTo>
                      <a:pt x="3635" y="1313"/>
                    </a:lnTo>
                    <a:lnTo>
                      <a:pt x="3647" y="1235"/>
                    </a:lnTo>
                    <a:lnTo>
                      <a:pt x="3659" y="1163"/>
                    </a:lnTo>
                    <a:lnTo>
                      <a:pt x="0" y="0"/>
                    </a:lnTo>
                    <a:lnTo>
                      <a:pt x="0" y="0"/>
                    </a:lnTo>
                    <a:close/>
                  </a:path>
                </a:pathLst>
              </a:custGeom>
              <a:gradFill rotWithShape="0">
                <a:gsLst>
                  <a:gs pos="0">
                    <a:schemeClr val="bg1">
                      <a:gamma/>
                      <a:shade val="72549"/>
                      <a:invGamma/>
                    </a:schemeClr>
                  </a:gs>
                  <a:gs pos="100000">
                    <a:schemeClr val="bg1"/>
                  </a:gs>
                </a:gsLst>
                <a:lin ang="0" scaled="1"/>
              </a:gradFill>
              <a:ln w="9525">
                <a:noFill/>
                <a:round/>
                <a:headEnd/>
                <a:tailEnd/>
              </a:ln>
            </p:spPr>
            <p:txBody>
              <a:bodyPr/>
              <a:lstStyle/>
              <a:p>
                <a:endParaRPr lang="ru-RU"/>
              </a:p>
            </p:txBody>
          </p:sp>
          <p:sp>
            <p:nvSpPr>
              <p:cNvPr id="44073" name="Freeform 41"/>
              <p:cNvSpPr>
                <a:spLocks/>
              </p:cNvSpPr>
              <p:nvPr/>
            </p:nvSpPr>
            <p:spPr bwMode="hidden">
              <a:xfrm>
                <a:off x="3646" y="2795"/>
                <a:ext cx="2112" cy="695"/>
              </a:xfrm>
              <a:custGeom>
                <a:avLst/>
                <a:gdLst/>
                <a:ahLst/>
                <a:cxnLst>
                  <a:cxn ang="0">
                    <a:pos x="2105" y="665"/>
                  </a:cxn>
                  <a:cxn ang="0">
                    <a:pos x="24" y="0"/>
                  </a:cxn>
                  <a:cxn ang="0">
                    <a:pos x="12" y="72"/>
                  </a:cxn>
                  <a:cxn ang="0">
                    <a:pos x="0" y="150"/>
                  </a:cxn>
                  <a:cxn ang="0">
                    <a:pos x="2105" y="695"/>
                  </a:cxn>
                  <a:cxn ang="0">
                    <a:pos x="2105" y="665"/>
                  </a:cxn>
                  <a:cxn ang="0">
                    <a:pos x="2105" y="665"/>
                  </a:cxn>
                </a:cxnLst>
                <a:rect l="0" t="0" r="r" b="b"/>
                <a:pathLst>
                  <a:path w="2105" h="695">
                    <a:moveTo>
                      <a:pt x="2105" y="665"/>
                    </a:moveTo>
                    <a:lnTo>
                      <a:pt x="24" y="0"/>
                    </a:lnTo>
                    <a:lnTo>
                      <a:pt x="12" y="72"/>
                    </a:lnTo>
                    <a:lnTo>
                      <a:pt x="0" y="150"/>
                    </a:lnTo>
                    <a:lnTo>
                      <a:pt x="2105" y="695"/>
                    </a:lnTo>
                    <a:lnTo>
                      <a:pt x="2105" y="665"/>
                    </a:lnTo>
                    <a:lnTo>
                      <a:pt x="2105" y="665"/>
                    </a:lnTo>
                    <a:close/>
                  </a:path>
                </a:pathLst>
              </a:custGeom>
              <a:gradFill rotWithShape="0">
                <a:gsLst>
                  <a:gs pos="0">
                    <a:schemeClr val="bg1"/>
                  </a:gs>
                  <a:gs pos="100000">
                    <a:schemeClr val="bg1">
                      <a:gamma/>
                      <a:tint val="90980"/>
                      <a:invGamma/>
                    </a:schemeClr>
                  </a:gs>
                </a:gsLst>
                <a:lin ang="0" scaled="1"/>
              </a:gradFill>
              <a:ln w="9525">
                <a:noFill/>
                <a:round/>
                <a:headEnd/>
                <a:tailEnd/>
              </a:ln>
            </p:spPr>
            <p:txBody>
              <a:bodyPr/>
              <a:lstStyle/>
              <a:p>
                <a:endParaRPr lang="ru-RU"/>
              </a:p>
            </p:txBody>
          </p:sp>
        </p:grpSp>
      </p:grpSp>
      <p:sp>
        <p:nvSpPr>
          <p:cNvPr id="44074" name="Rectangle 42"/>
          <p:cNvSpPr>
            <a:spLocks noGrp="1" noChangeArrowheads="1"/>
          </p:cNvSpPr>
          <p:nvPr>
            <p:ph type="title"/>
          </p:nvPr>
        </p:nvSpPr>
        <p:spPr bwMode="auto">
          <a:xfrm>
            <a:off x="457200" y="277813"/>
            <a:ext cx="8229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ru-RU" smtClean="0"/>
              <a:t>Образец заголовка</a:t>
            </a:r>
          </a:p>
        </p:txBody>
      </p:sp>
      <p:sp>
        <p:nvSpPr>
          <p:cNvPr id="44075" name="Rectangle 43"/>
          <p:cNvSpPr>
            <a:spLocks noGrp="1" noChangeArrowheads="1"/>
          </p:cNvSpPr>
          <p:nvPr>
            <p:ph type="body" idx="1"/>
          </p:nvPr>
        </p:nvSpPr>
        <p:spPr bwMode="auto">
          <a:xfrm>
            <a:off x="457200" y="1600200"/>
            <a:ext cx="8229600" cy="45307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p>
        </p:txBody>
      </p:sp>
      <p:sp>
        <p:nvSpPr>
          <p:cNvPr id="44076" name="Rectangle 44"/>
          <p:cNvSpPr>
            <a:spLocks noGrp="1" noChangeArrowheads="1"/>
          </p:cNvSpPr>
          <p:nvPr>
            <p:ph type="dt" sz="half" idx="2"/>
          </p:nvPr>
        </p:nvSpPr>
        <p:spPr bwMode="auto">
          <a:xfrm>
            <a:off x="457200" y="6243638"/>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effectLst>
                  <a:outerShdw blurRad="38100" dist="38100" dir="2700000" algn="tl">
                    <a:srgbClr val="000000"/>
                  </a:outerShdw>
                </a:effectLst>
              </a:defRPr>
            </a:lvl1pPr>
          </a:lstStyle>
          <a:p>
            <a:endParaRPr lang="ru-RU"/>
          </a:p>
        </p:txBody>
      </p:sp>
      <p:sp>
        <p:nvSpPr>
          <p:cNvPr id="44077" name="Rectangle 4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200">
                <a:effectLst>
                  <a:outerShdw blurRad="38100" dist="38100" dir="2700000" algn="tl">
                    <a:srgbClr val="000000"/>
                  </a:outerShdw>
                </a:effectLst>
              </a:defRPr>
            </a:lvl1pPr>
          </a:lstStyle>
          <a:p>
            <a:endParaRPr lang="ru-RU"/>
          </a:p>
        </p:txBody>
      </p:sp>
      <p:sp>
        <p:nvSpPr>
          <p:cNvPr id="44078" name="Rectangle 46"/>
          <p:cNvSpPr>
            <a:spLocks noGrp="1" noChangeArrowheads="1"/>
          </p:cNvSpPr>
          <p:nvPr>
            <p:ph type="sldNum" sz="quarter" idx="4"/>
          </p:nvPr>
        </p:nvSpPr>
        <p:spPr bwMode="auto">
          <a:xfrm>
            <a:off x="6553200" y="6243638"/>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effectLst>
                  <a:outerShdw blurRad="38100" dist="38100" dir="2700000" algn="tl">
                    <a:srgbClr val="000000"/>
                  </a:outerShdw>
                </a:effectLst>
              </a:defRPr>
            </a:lvl1pPr>
          </a:lstStyle>
          <a:p>
            <a:fld id="{F155F00F-74DB-4129-8830-495F434F0DE2}" type="slidenum">
              <a:rPr lang="ru-RU"/>
              <a:pPr/>
              <a:t>‹#›</a:t>
            </a:fld>
            <a:endParaRPr lang="ru-RU"/>
          </a:p>
        </p:txBody>
      </p:sp>
    </p:spTree>
  </p:cSld>
  <p:clrMap bg1="dk2" tx1="lt1" bg2="dk1"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Lst>
  <p:txStyles>
    <p:titleStyle>
      <a:lvl1pPr algn="ctr" rtl="0" fontAlgn="base">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2pPr>
      <a:lvl3pPr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3pPr>
      <a:lvl4pPr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4pPr>
      <a:lvl5pPr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9pPr>
    </p:titleStyle>
    <p:bodyStyle>
      <a:lvl1pPr marL="342900" indent="-342900" algn="l" rtl="0" fontAlgn="base">
        <a:spcBef>
          <a:spcPct val="20000"/>
        </a:spcBef>
        <a:spcAft>
          <a:spcPct val="0"/>
        </a:spcAft>
        <a:buClr>
          <a:schemeClr val="hlink"/>
        </a:buClr>
        <a:buSzPct val="90000"/>
        <a:buFont typeface="Wingdings" pitchFamily="2" charset="2"/>
        <a:buBlip>
          <a:blip r:embed="rId6"/>
        </a:buBlip>
        <a:defRPr sz="3200">
          <a:solidFill>
            <a:schemeClr val="tx1"/>
          </a:solidFill>
          <a:effectLst>
            <a:outerShdw blurRad="38100" dist="38100" dir="2700000" algn="tl">
              <a:srgbClr val="000000"/>
            </a:outerShdw>
          </a:effectLst>
          <a:latin typeface="+mn-lt"/>
          <a:ea typeface="+mn-ea"/>
          <a:cs typeface="+mn-cs"/>
        </a:defRPr>
      </a:lvl1pPr>
      <a:lvl2pPr marL="742950" indent="-285750" algn="l" rtl="0" fontAlgn="base">
        <a:spcBef>
          <a:spcPct val="20000"/>
        </a:spcBef>
        <a:spcAft>
          <a:spcPct val="0"/>
        </a:spcAft>
        <a:buChar char="–"/>
        <a:defRPr sz="2800">
          <a:solidFill>
            <a:schemeClr val="tx1"/>
          </a:solidFill>
          <a:effectLst>
            <a:outerShdw blurRad="38100" dist="38100" dir="2700000" algn="tl">
              <a:srgbClr val="000000"/>
            </a:outerShdw>
          </a:effectLst>
          <a:latin typeface="+mn-lt"/>
          <a:cs typeface="+mn-cs"/>
        </a:defRPr>
      </a:lvl2pPr>
      <a:lvl3pPr marL="1143000" indent="-228600" algn="l" rtl="0" fontAlgn="base">
        <a:spcBef>
          <a:spcPct val="20000"/>
        </a:spcBef>
        <a:spcAft>
          <a:spcPct val="0"/>
        </a:spcAft>
        <a:buClr>
          <a:schemeClr val="accent2"/>
        </a:buClr>
        <a:buSzPct val="90000"/>
        <a:buFont typeface="Wingdings" pitchFamily="2" charset="2"/>
        <a:buBlip>
          <a:blip r:embed="rId7"/>
        </a:buBlip>
        <a:defRPr sz="2400">
          <a:solidFill>
            <a:schemeClr val="tx1"/>
          </a:solidFill>
          <a:effectLst>
            <a:outerShdw blurRad="38100" dist="38100" dir="2700000" algn="tl">
              <a:srgbClr val="000000"/>
            </a:outerShdw>
          </a:effectLst>
          <a:latin typeface="+mn-lt"/>
          <a:cs typeface="+mn-cs"/>
        </a:defRPr>
      </a:lvl3pPr>
      <a:lvl4pPr marL="1600200" indent="-228600" algn="l" rtl="0" fontAlgn="base">
        <a:spcBef>
          <a:spcPct val="20000"/>
        </a:spcBef>
        <a:spcAft>
          <a:spcPct val="0"/>
        </a:spcAft>
        <a:buChar char="–"/>
        <a:defRPr sz="2000">
          <a:solidFill>
            <a:schemeClr val="tx1"/>
          </a:solidFill>
          <a:effectLst>
            <a:outerShdw blurRad="38100" dist="38100" dir="2700000" algn="tl">
              <a:srgbClr val="000000"/>
            </a:outerShdw>
          </a:effectLst>
          <a:latin typeface="+mn-lt"/>
          <a:cs typeface="+mn-cs"/>
        </a:defRPr>
      </a:lvl4pPr>
      <a:lvl5pPr marL="2057400" indent="-228600" algn="l" rtl="0" fontAlgn="base">
        <a:spcBef>
          <a:spcPct val="20000"/>
        </a:spcBef>
        <a:spcAft>
          <a:spcPct val="0"/>
        </a:spcAft>
        <a:buClr>
          <a:schemeClr val="folHlink"/>
        </a:buClr>
        <a:buSzPct val="90000"/>
        <a:buFont typeface="Wingdings" pitchFamily="2" charset="2"/>
        <a:buBlip>
          <a:blip r:embed="rId8"/>
        </a:buBlip>
        <a:defRPr sz="2000">
          <a:solidFill>
            <a:schemeClr val="tx1"/>
          </a:solidFill>
          <a:effectLst>
            <a:outerShdw blurRad="38100" dist="38100" dir="2700000" algn="tl">
              <a:srgbClr val="000000"/>
            </a:outerShdw>
          </a:effectLst>
          <a:latin typeface="+mn-lt"/>
          <a:cs typeface="+mn-cs"/>
        </a:defRPr>
      </a:lvl5pPr>
      <a:lvl6pPr marL="2514600" indent="-228600" algn="l" rtl="0" fontAlgn="base">
        <a:spcBef>
          <a:spcPct val="20000"/>
        </a:spcBef>
        <a:spcAft>
          <a:spcPct val="0"/>
        </a:spcAft>
        <a:buClr>
          <a:schemeClr val="folHlink"/>
        </a:buClr>
        <a:buSzPct val="90000"/>
        <a:buFont typeface="Wingdings" pitchFamily="2" charset="2"/>
        <a:buBlip>
          <a:blip r:embed="rId8"/>
        </a:buBlip>
        <a:defRPr sz="2000">
          <a:solidFill>
            <a:schemeClr val="tx1"/>
          </a:solidFill>
          <a:effectLst>
            <a:outerShdw blurRad="38100" dist="38100" dir="2700000" algn="tl">
              <a:srgbClr val="000000"/>
            </a:outerShdw>
          </a:effectLst>
          <a:latin typeface="+mn-lt"/>
          <a:cs typeface="+mn-cs"/>
        </a:defRPr>
      </a:lvl6pPr>
      <a:lvl7pPr marL="2971800" indent="-228600" algn="l" rtl="0" fontAlgn="base">
        <a:spcBef>
          <a:spcPct val="20000"/>
        </a:spcBef>
        <a:spcAft>
          <a:spcPct val="0"/>
        </a:spcAft>
        <a:buClr>
          <a:schemeClr val="folHlink"/>
        </a:buClr>
        <a:buSzPct val="90000"/>
        <a:buFont typeface="Wingdings" pitchFamily="2" charset="2"/>
        <a:buBlip>
          <a:blip r:embed="rId8"/>
        </a:buBlip>
        <a:defRPr sz="2000">
          <a:solidFill>
            <a:schemeClr val="tx1"/>
          </a:solidFill>
          <a:effectLst>
            <a:outerShdw blurRad="38100" dist="38100" dir="2700000" algn="tl">
              <a:srgbClr val="000000"/>
            </a:outerShdw>
          </a:effectLst>
          <a:latin typeface="+mn-lt"/>
          <a:cs typeface="+mn-cs"/>
        </a:defRPr>
      </a:lvl7pPr>
      <a:lvl8pPr marL="3429000" indent="-228600" algn="l" rtl="0" fontAlgn="base">
        <a:spcBef>
          <a:spcPct val="20000"/>
        </a:spcBef>
        <a:spcAft>
          <a:spcPct val="0"/>
        </a:spcAft>
        <a:buClr>
          <a:schemeClr val="folHlink"/>
        </a:buClr>
        <a:buSzPct val="90000"/>
        <a:buFont typeface="Wingdings" pitchFamily="2" charset="2"/>
        <a:buBlip>
          <a:blip r:embed="rId8"/>
        </a:buBlip>
        <a:defRPr sz="2000">
          <a:solidFill>
            <a:schemeClr val="tx1"/>
          </a:solidFill>
          <a:effectLst>
            <a:outerShdw blurRad="38100" dist="38100" dir="2700000" algn="tl">
              <a:srgbClr val="000000"/>
            </a:outerShdw>
          </a:effectLst>
          <a:latin typeface="+mn-lt"/>
          <a:cs typeface="+mn-cs"/>
        </a:defRPr>
      </a:lvl8pPr>
      <a:lvl9pPr marL="3886200" indent="-228600" algn="l" rtl="0" fontAlgn="base">
        <a:spcBef>
          <a:spcPct val="20000"/>
        </a:spcBef>
        <a:spcAft>
          <a:spcPct val="0"/>
        </a:spcAft>
        <a:buClr>
          <a:schemeClr val="folHlink"/>
        </a:buClr>
        <a:buSzPct val="90000"/>
        <a:buFont typeface="Wingdings" pitchFamily="2" charset="2"/>
        <a:buBlip>
          <a:blip r:embed="rId8"/>
        </a:buBlip>
        <a:defRPr sz="2000">
          <a:solidFill>
            <a:schemeClr val="tx1"/>
          </a:solidFill>
          <a:effectLst>
            <a:outerShdw blurRad="38100" dist="38100" dir="2700000" algn="tl">
              <a:srgbClr val="000000"/>
            </a:outerShdw>
          </a:effectLst>
          <a:latin typeface="+mn-lt"/>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image" Target="../media/image32.jpeg"/><Relationship Id="rId1" Type="http://schemas.openxmlformats.org/officeDocument/2006/relationships/slideLayout" Target="../slideLayouts/slideLayout13.xml"/><Relationship Id="rId4" Type="http://schemas.openxmlformats.org/officeDocument/2006/relationships/image" Target="../media/image34.jpeg"/></Relationships>
</file>

<file path=ppt/slides/_rels/slide11.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15.xml"/></Relationships>
</file>

<file path=ppt/slides/_rels/slide12.xml.rels><?xml version="1.0" encoding="UTF-8" standalone="yes"?>
<Relationships xmlns="http://schemas.openxmlformats.org/package/2006/relationships"><Relationship Id="rId8" Type="http://schemas.openxmlformats.org/officeDocument/2006/relationships/image" Target="../media/image40.jpeg"/><Relationship Id="rId3" Type="http://schemas.openxmlformats.org/officeDocument/2006/relationships/image" Target="../media/image36.jpeg"/><Relationship Id="rId7" Type="http://schemas.openxmlformats.org/officeDocument/2006/relationships/image" Target="../media/image39.jpeg"/><Relationship Id="rId2" Type="http://schemas.openxmlformats.org/officeDocument/2006/relationships/hyperlink" Target="http://ru.wikipedia.org/wiki/%D0%A4%D0%B0%D0%B9%D0%BB:Biber_2_db.jpg" TargetMode="External"/><Relationship Id="rId1" Type="http://schemas.openxmlformats.org/officeDocument/2006/relationships/slideLayout" Target="../slideLayouts/slideLayout12.xml"/><Relationship Id="rId6" Type="http://schemas.openxmlformats.org/officeDocument/2006/relationships/image" Target="../media/image38.jpeg"/><Relationship Id="rId5" Type="http://schemas.openxmlformats.org/officeDocument/2006/relationships/image" Target="../media/image37.jpeg"/><Relationship Id="rId10" Type="http://schemas.openxmlformats.org/officeDocument/2006/relationships/image" Target="../media/image42.jpeg"/><Relationship Id="rId4" Type="http://schemas.openxmlformats.org/officeDocument/2006/relationships/hyperlink" Target="http://ru.wikipedia.org/wiki/%D0%A4%D0%B0%D0%B9%D0%BB:Grus_grus_1_(Marek_Szczepanek).jpg" TargetMode="External"/><Relationship Id="rId9" Type="http://schemas.openxmlformats.org/officeDocument/2006/relationships/image" Target="../media/image41.jpeg"/></Relationships>
</file>

<file path=ppt/slides/_rels/slide13.xml.rels><?xml version="1.0" encoding="UTF-8" standalone="yes"?>
<Relationships xmlns="http://schemas.openxmlformats.org/package/2006/relationships"><Relationship Id="rId2" Type="http://schemas.openxmlformats.org/officeDocument/2006/relationships/image" Target="../media/image43.gif"/><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image" Target="../media/image44.jpeg"/><Relationship Id="rId1" Type="http://schemas.openxmlformats.org/officeDocument/2006/relationships/slideLayout" Target="../slideLayouts/slideLayout7.xml"/><Relationship Id="rId4" Type="http://schemas.openxmlformats.org/officeDocument/2006/relationships/image" Target="../media/image46.jpeg"/></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slideLayout" Target="../slideLayouts/slideLayout7.xml"/><Relationship Id="rId1" Type="http://schemas.openxmlformats.org/officeDocument/2006/relationships/video" Target="file:///M:\!!!!!!!!!!!!!!!!!!!!!!!!!!!!!!!!!!!!!!!!!!!!!!!\&#1042;%20&#1084;&#1080;&#1088;&#1077;%20&#1078;&#1080;&#1074;&#1086;&#1090;&#1085;&#1099;&#1093;%20(&#1047;&#1072;&#1089;&#1090;&#1072;&#1074;&#1082;&#1072;%2070-90-&#1093;%20&#1075;&#1086;&#1076;&#1086;&#1074;)%20%5bHQ%5d%20(2).avi" TargetMode="External"/></Relationships>
</file>

<file path=ppt/slides/_rels/slide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8" Type="http://schemas.openxmlformats.org/officeDocument/2006/relationships/image" Target="../media/image13.jpeg"/><Relationship Id="rId3" Type="http://schemas.openxmlformats.org/officeDocument/2006/relationships/image" Target="../media/image8.jpeg"/><Relationship Id="rId7" Type="http://schemas.openxmlformats.org/officeDocument/2006/relationships/image" Target="../media/image12.jpeg"/><Relationship Id="rId2" Type="http://schemas.openxmlformats.org/officeDocument/2006/relationships/image" Target="../media/image7.gif"/><Relationship Id="rId1" Type="http://schemas.openxmlformats.org/officeDocument/2006/relationships/slideLayout" Target="../slideLayouts/slideLayout7.xml"/><Relationship Id="rId6" Type="http://schemas.openxmlformats.org/officeDocument/2006/relationships/image" Target="../media/image11.jpeg"/><Relationship Id="rId5" Type="http://schemas.openxmlformats.org/officeDocument/2006/relationships/image" Target="../media/image10.jpeg"/><Relationship Id="rId4" Type="http://schemas.openxmlformats.org/officeDocument/2006/relationships/image" Target="../media/image9.jpeg"/></Relationships>
</file>

<file path=ppt/slides/_rels/slide5.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jpeg"/><Relationship Id="rId1" Type="http://schemas.openxmlformats.org/officeDocument/2006/relationships/slideLayout" Target="../slideLayouts/slideLayout12.xml"/><Relationship Id="rId6" Type="http://schemas.openxmlformats.org/officeDocument/2006/relationships/image" Target="../media/image19.jpeg"/><Relationship Id="rId5" Type="http://schemas.openxmlformats.org/officeDocument/2006/relationships/image" Target="../media/image18.jpeg"/><Relationship Id="rId4" Type="http://schemas.openxmlformats.org/officeDocument/2006/relationships/image" Target="../media/image17.jpeg"/></Relationships>
</file>

<file path=ppt/slides/_rels/slide7.xml.rels><?xml version="1.0" encoding="UTF-8" standalone="yes"?>
<Relationships xmlns="http://schemas.openxmlformats.org/package/2006/relationships"><Relationship Id="rId3" Type="http://schemas.openxmlformats.org/officeDocument/2006/relationships/image" Target="../media/image21.jpeg"/><Relationship Id="rId7" Type="http://schemas.openxmlformats.org/officeDocument/2006/relationships/image" Target="../media/image25.jpeg"/><Relationship Id="rId2" Type="http://schemas.openxmlformats.org/officeDocument/2006/relationships/image" Target="../media/image20.jpeg"/><Relationship Id="rId1" Type="http://schemas.openxmlformats.org/officeDocument/2006/relationships/slideLayout" Target="../slideLayouts/slideLayout13.xml"/><Relationship Id="rId6" Type="http://schemas.openxmlformats.org/officeDocument/2006/relationships/image" Target="../media/image24.jpeg"/><Relationship Id="rId5" Type="http://schemas.openxmlformats.org/officeDocument/2006/relationships/image" Target="../media/image23.jpeg"/><Relationship Id="rId4" Type="http://schemas.openxmlformats.org/officeDocument/2006/relationships/image" Target="../media/image22.jpeg"/></Relationships>
</file>

<file path=ppt/slides/_rels/slide8.xml.rels><?xml version="1.0" encoding="UTF-8" standalone="yes"?>
<Relationships xmlns="http://schemas.openxmlformats.org/package/2006/relationships"><Relationship Id="rId3" Type="http://schemas.openxmlformats.org/officeDocument/2006/relationships/hyperlink" Target="http://fotki.yandex.ru/users/vladimmik/view/171286/?page=0" TargetMode="External"/><Relationship Id="rId2" Type="http://schemas.openxmlformats.org/officeDocument/2006/relationships/image" Target="../media/image26.jpeg"/><Relationship Id="rId1" Type="http://schemas.openxmlformats.org/officeDocument/2006/relationships/slideLayout" Target="../slideLayouts/slideLayout12.xml"/><Relationship Id="rId5" Type="http://schemas.openxmlformats.org/officeDocument/2006/relationships/image" Target="../media/image28.jpeg"/><Relationship Id="rId4" Type="http://schemas.openxmlformats.org/officeDocument/2006/relationships/image" Target="../media/image27.jpeg"/></Relationships>
</file>

<file path=ppt/slides/_rels/slide9.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29.jpeg"/><Relationship Id="rId1" Type="http://schemas.openxmlformats.org/officeDocument/2006/relationships/slideLayout" Target="../slideLayouts/slideLayout14.xml"/><Relationship Id="rId4" Type="http://schemas.openxmlformats.org/officeDocument/2006/relationships/image" Target="../media/image31.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Прямоугольник 5"/>
          <p:cNvSpPr/>
          <p:nvPr/>
        </p:nvSpPr>
        <p:spPr>
          <a:xfrm>
            <a:off x="3714744" y="571480"/>
            <a:ext cx="2324675" cy="646331"/>
          </a:xfrm>
          <a:prstGeom prst="rect">
            <a:avLst/>
          </a:prstGeom>
          <a:noFill/>
        </p:spPr>
        <p:txBody>
          <a:bodyPr wrap="none" lIns="91440" tIns="45720" rIns="91440" bIns="45720">
            <a:spAutoFit/>
          </a:bodyPr>
          <a:lstStyle/>
          <a:p>
            <a:pPr algn="ctr"/>
            <a:r>
              <a:rPr lang="ru-RU" sz="3600" b="1" i="1" dirty="0" smtClean="0">
                <a:ln w="12700">
                  <a:solidFill>
                    <a:schemeClr val="tx2">
                      <a:satMod val="155000"/>
                    </a:schemeClr>
                  </a:solidFill>
                  <a:prstDash val="solid"/>
                </a:ln>
                <a:solidFill>
                  <a:schemeClr val="tx2">
                    <a:lumMod val="60000"/>
                    <a:lumOff val="40000"/>
                  </a:schemeClr>
                </a:solidFill>
                <a:effectLst>
                  <a:outerShdw blurRad="41275" dist="20320" dir="1800000" algn="tl" rotWithShape="0">
                    <a:srgbClr val="000000">
                      <a:alpha val="40000"/>
                    </a:srgbClr>
                  </a:outerShdw>
                  <a:reflection blurRad="6350" stA="55000" endA="300" endPos="45500" dir="5400000" sy="-100000" algn="bl" rotWithShape="0"/>
                </a:effectLst>
                <a:latin typeface="Monotype Corsiva" pitchFamily="66" charset="0"/>
              </a:rPr>
              <a:t>Тема урока</a:t>
            </a:r>
            <a:endParaRPr lang="ru-RU" sz="3600" b="1" i="1" cap="none" spc="0" dirty="0">
              <a:ln w="12700">
                <a:solidFill>
                  <a:schemeClr val="tx2">
                    <a:satMod val="155000"/>
                  </a:schemeClr>
                </a:solidFill>
                <a:prstDash val="solid"/>
              </a:ln>
              <a:solidFill>
                <a:schemeClr val="tx2">
                  <a:lumMod val="60000"/>
                  <a:lumOff val="40000"/>
                </a:schemeClr>
              </a:solidFill>
              <a:effectLst>
                <a:outerShdw blurRad="41275" dist="20320" dir="1800000" algn="tl" rotWithShape="0">
                  <a:srgbClr val="000000">
                    <a:alpha val="40000"/>
                  </a:srgbClr>
                </a:outerShdw>
                <a:reflection blurRad="6350" stA="55000" endA="300" endPos="45500" dir="5400000" sy="-100000" algn="bl" rotWithShape="0"/>
              </a:effectLst>
              <a:latin typeface="Monotype Corsiva" pitchFamily="66" charset="0"/>
            </a:endParaRPr>
          </a:p>
        </p:txBody>
      </p:sp>
      <p:sp>
        <p:nvSpPr>
          <p:cNvPr id="7" name="Прямоугольник 6"/>
          <p:cNvSpPr/>
          <p:nvPr/>
        </p:nvSpPr>
        <p:spPr>
          <a:xfrm>
            <a:off x="4714876" y="1357298"/>
            <a:ext cx="3571868" cy="1569660"/>
          </a:xfrm>
          <a:prstGeom prst="rect">
            <a:avLst/>
          </a:prstGeom>
          <a:noFill/>
        </p:spPr>
        <p:txBody>
          <a:bodyPr wrap="square" lIns="91440" tIns="45720" rIns="91440" bIns="45720">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a:r>
              <a:rPr lang="ru-RU" sz="4800" b="1" cap="all" dirty="0" smtClean="0">
                <a:ln w="0"/>
                <a:solidFill>
                  <a:schemeClr val="accent3">
                    <a:lumMod val="50000"/>
                  </a:schemeClr>
                </a:solidFill>
                <a:effectLst>
                  <a:reflection blurRad="12700" stA="50000" endPos="50000" dist="5000" dir="5400000" sy="-100000" rotWithShape="0"/>
                </a:effectLst>
              </a:rPr>
              <a:t>Охрана</a:t>
            </a:r>
          </a:p>
          <a:p>
            <a:pPr algn="ctr"/>
            <a:r>
              <a:rPr lang="ru-RU" sz="4800" b="1" cap="all" dirty="0" smtClean="0">
                <a:ln w="0"/>
                <a:solidFill>
                  <a:schemeClr val="accent3">
                    <a:lumMod val="50000"/>
                  </a:schemeClr>
                </a:solidFill>
                <a:effectLst>
                  <a:reflection blurRad="12700" stA="50000" endPos="50000" dist="5000" dir="5400000" sy="-100000" rotWithShape="0"/>
                </a:effectLst>
              </a:rPr>
              <a:t> </a:t>
            </a:r>
            <a:r>
              <a:rPr lang="ru-RU" sz="4400" b="1" cap="all" dirty="0" smtClean="0">
                <a:ln w="0"/>
                <a:solidFill>
                  <a:schemeClr val="accent3">
                    <a:lumMod val="50000"/>
                  </a:schemeClr>
                </a:solidFill>
                <a:effectLst>
                  <a:reflection blurRad="12700" stA="50000" endPos="50000" dist="5000" dir="5400000" sy="-100000" rotWithShape="0"/>
                </a:effectLst>
              </a:rPr>
              <a:t>животных</a:t>
            </a:r>
            <a:endParaRPr lang="ru-RU" sz="4400" b="1" cap="all" spc="0" dirty="0">
              <a:ln w="0"/>
              <a:solidFill>
                <a:schemeClr val="accent3">
                  <a:lumMod val="50000"/>
                </a:schemeClr>
              </a:solidFill>
              <a:effectLst>
                <a:reflection blurRad="12700" stA="50000" endPos="50000" dist="5000" dir="5400000" sy="-100000" rotWithShape="0"/>
              </a:effectLst>
            </a:endParaRPr>
          </a:p>
        </p:txBody>
      </p:sp>
      <p:sp>
        <p:nvSpPr>
          <p:cNvPr id="9" name="Прямоугольник 8"/>
          <p:cNvSpPr/>
          <p:nvPr/>
        </p:nvSpPr>
        <p:spPr>
          <a:xfrm>
            <a:off x="285720" y="3500438"/>
            <a:ext cx="2852063" cy="646331"/>
          </a:xfrm>
          <a:prstGeom prst="rect">
            <a:avLst/>
          </a:prstGeom>
          <a:noFill/>
        </p:spPr>
        <p:txBody>
          <a:bodyPr wrap="none" lIns="91440" tIns="45720" rIns="91440" bIns="45720">
            <a:spAutoFit/>
          </a:bodyPr>
          <a:lstStyle/>
          <a:p>
            <a:pPr algn="ctr"/>
            <a:r>
              <a:rPr lang="ru-RU" sz="3600" b="1" dirty="0" smtClean="0">
                <a:ln w="12700">
                  <a:solidFill>
                    <a:schemeClr val="tx2">
                      <a:satMod val="155000"/>
                    </a:schemeClr>
                  </a:solidFill>
                  <a:prstDash val="solid"/>
                </a:ln>
                <a:solidFill>
                  <a:schemeClr val="tx2">
                    <a:lumMod val="60000"/>
                    <a:lumOff val="40000"/>
                  </a:schemeClr>
                </a:solidFill>
                <a:effectLst>
                  <a:outerShdw blurRad="50800" dist="38100" dir="2700000" algn="tl" rotWithShape="0">
                    <a:prstClr val="black">
                      <a:alpha val="40000"/>
                    </a:prstClr>
                  </a:outerShdw>
                  <a:reflection blurRad="6350" stA="55000" endA="300" endPos="45500" dir="5400000" sy="-100000" algn="bl" rotWithShape="0"/>
                </a:effectLst>
                <a:latin typeface="Monotype Corsiva" pitchFamily="66" charset="0"/>
              </a:rPr>
              <a:t>Эпиграф  урока</a:t>
            </a:r>
            <a:endParaRPr lang="ru-RU" sz="3600" b="1" cap="none" spc="0" dirty="0">
              <a:ln w="12700">
                <a:solidFill>
                  <a:schemeClr val="tx2">
                    <a:satMod val="155000"/>
                  </a:schemeClr>
                </a:solidFill>
                <a:prstDash val="solid"/>
              </a:ln>
              <a:solidFill>
                <a:schemeClr val="tx2">
                  <a:lumMod val="60000"/>
                  <a:lumOff val="40000"/>
                </a:schemeClr>
              </a:solidFill>
              <a:effectLst>
                <a:outerShdw blurRad="50800" dist="38100" dir="2700000" algn="tl" rotWithShape="0">
                  <a:prstClr val="black">
                    <a:alpha val="40000"/>
                  </a:prstClr>
                </a:outerShdw>
                <a:reflection blurRad="6350" stA="55000" endA="300" endPos="45500" dir="5400000" sy="-100000" algn="bl" rotWithShape="0"/>
              </a:effectLst>
              <a:latin typeface="Monotype Corsiva" pitchFamily="66" charset="0"/>
            </a:endParaRPr>
          </a:p>
        </p:txBody>
      </p:sp>
      <p:pic>
        <p:nvPicPr>
          <p:cNvPr id="8" name="Picture 3" descr="F:\Documents and Settings\Администратор\Мои документы\охрана животных\i.jpeg"/>
          <p:cNvPicPr>
            <a:picLocks noChangeAspect="1" noChangeArrowheads="1"/>
          </p:cNvPicPr>
          <p:nvPr/>
        </p:nvPicPr>
        <p:blipFill>
          <a:blip r:embed="rId2">
            <a:clrChange>
              <a:clrFrom>
                <a:srgbClr val="FFFFFF"/>
              </a:clrFrom>
              <a:clrTo>
                <a:srgbClr val="FFFFFF">
                  <a:alpha val="0"/>
                </a:srgbClr>
              </a:clrTo>
            </a:clrChange>
          </a:blip>
          <a:srcRect/>
          <a:stretch>
            <a:fillRect/>
          </a:stretch>
        </p:blipFill>
        <p:spPr bwMode="auto">
          <a:xfrm>
            <a:off x="357158" y="214290"/>
            <a:ext cx="2976583" cy="3214710"/>
          </a:xfrm>
          <a:prstGeom prst="rect">
            <a:avLst/>
          </a:prstGeom>
          <a:noFill/>
        </p:spPr>
      </p:pic>
      <p:sp>
        <p:nvSpPr>
          <p:cNvPr id="12" name="TextBox 11"/>
          <p:cNvSpPr txBox="1"/>
          <p:nvPr/>
        </p:nvSpPr>
        <p:spPr>
          <a:xfrm>
            <a:off x="3500430" y="3714752"/>
            <a:ext cx="5357850" cy="2954655"/>
          </a:xfrm>
          <a:prstGeom prst="rect">
            <a:avLst/>
          </a:prstGeom>
          <a:noFill/>
        </p:spPr>
        <p:txBody>
          <a:bodyPr wrap="square" rtlCol="0">
            <a:spAutoFit/>
          </a:bodyPr>
          <a:lstStyle/>
          <a:p>
            <a:r>
              <a:rPr lang="ru-RU" sz="2400" b="1" dirty="0" smtClean="0">
                <a:solidFill>
                  <a:srgbClr val="0C5019"/>
                </a:solidFill>
                <a:latin typeface="Monotype Corsiva" pitchFamily="66" charset="0"/>
              </a:rPr>
              <a:t>«Что такое человек без </a:t>
            </a:r>
          </a:p>
          <a:p>
            <a:r>
              <a:rPr lang="ru-RU" sz="2400" b="1" dirty="0" smtClean="0">
                <a:solidFill>
                  <a:srgbClr val="0C5019"/>
                </a:solidFill>
                <a:latin typeface="Monotype Corsiva" pitchFamily="66" charset="0"/>
              </a:rPr>
              <a:t>               </a:t>
            </a:r>
            <a:r>
              <a:rPr lang="en-US" sz="2400" b="1" dirty="0" smtClean="0">
                <a:solidFill>
                  <a:srgbClr val="0C5019"/>
                </a:solidFill>
                <a:latin typeface="Monotype Corsiva" pitchFamily="66" charset="0"/>
              </a:rPr>
              <a:t>       </a:t>
            </a:r>
            <a:r>
              <a:rPr lang="ru-RU" sz="2400" b="1" dirty="0" smtClean="0">
                <a:solidFill>
                  <a:srgbClr val="0C5019"/>
                </a:solidFill>
                <a:latin typeface="Monotype Corsiva" pitchFamily="66" charset="0"/>
              </a:rPr>
              <a:t>   диких зверей?</a:t>
            </a:r>
          </a:p>
          <a:p>
            <a:r>
              <a:rPr lang="ru-RU" sz="2400" b="1" dirty="0" smtClean="0">
                <a:solidFill>
                  <a:srgbClr val="0C5019"/>
                </a:solidFill>
                <a:latin typeface="Monotype Corsiva" pitchFamily="66" charset="0"/>
              </a:rPr>
              <a:t>Если все звери исчезнут, </a:t>
            </a:r>
          </a:p>
          <a:p>
            <a:r>
              <a:rPr lang="ru-RU" sz="2400" b="1" dirty="0" smtClean="0">
                <a:solidFill>
                  <a:srgbClr val="0C5019"/>
                </a:solidFill>
                <a:latin typeface="Monotype Corsiva" pitchFamily="66" charset="0"/>
              </a:rPr>
              <a:t>                </a:t>
            </a:r>
            <a:r>
              <a:rPr lang="en-US" sz="2400" b="1" dirty="0" smtClean="0">
                <a:solidFill>
                  <a:srgbClr val="0C5019"/>
                </a:solidFill>
                <a:latin typeface="Monotype Corsiva" pitchFamily="66" charset="0"/>
              </a:rPr>
              <a:t>         </a:t>
            </a:r>
            <a:r>
              <a:rPr lang="ru-RU" sz="2400" b="1" dirty="0" smtClean="0">
                <a:solidFill>
                  <a:srgbClr val="0C5019"/>
                </a:solidFill>
                <a:latin typeface="Monotype Corsiva" pitchFamily="66" charset="0"/>
              </a:rPr>
              <a:t>человек </a:t>
            </a:r>
            <a:r>
              <a:rPr lang="en-US" sz="2400" b="1" dirty="0" smtClean="0">
                <a:solidFill>
                  <a:srgbClr val="0C5019"/>
                </a:solidFill>
                <a:latin typeface="Monotype Corsiva" pitchFamily="66" charset="0"/>
              </a:rPr>
              <a:t> </a:t>
            </a:r>
            <a:r>
              <a:rPr lang="ru-RU" sz="2400" b="1" dirty="0" smtClean="0">
                <a:solidFill>
                  <a:srgbClr val="0C5019"/>
                </a:solidFill>
                <a:latin typeface="Monotype Corsiva" pitchFamily="66" charset="0"/>
              </a:rPr>
              <a:t>осиротеет и</a:t>
            </a:r>
          </a:p>
          <a:p>
            <a:r>
              <a:rPr lang="ru-RU" sz="2400" b="1" dirty="0" smtClean="0">
                <a:solidFill>
                  <a:srgbClr val="0C5019"/>
                </a:solidFill>
                <a:latin typeface="Monotype Corsiva" pitchFamily="66" charset="0"/>
              </a:rPr>
              <a:t>тоже погибнет, поскольку то, </a:t>
            </a:r>
          </a:p>
          <a:p>
            <a:r>
              <a:rPr lang="ru-RU" sz="2400" b="1" dirty="0" smtClean="0">
                <a:solidFill>
                  <a:srgbClr val="0C5019"/>
                </a:solidFill>
                <a:latin typeface="Monotype Corsiva" pitchFamily="66" charset="0"/>
              </a:rPr>
              <a:t>                 </a:t>
            </a:r>
            <a:r>
              <a:rPr lang="en-US" sz="2400" b="1" dirty="0" smtClean="0">
                <a:solidFill>
                  <a:srgbClr val="0C5019"/>
                </a:solidFill>
                <a:latin typeface="Monotype Corsiva" pitchFamily="66" charset="0"/>
              </a:rPr>
              <a:t>        </a:t>
            </a:r>
            <a:r>
              <a:rPr lang="ru-RU" sz="2400" b="1" dirty="0" smtClean="0">
                <a:solidFill>
                  <a:srgbClr val="0C5019"/>
                </a:solidFill>
                <a:latin typeface="Monotype Corsiva" pitchFamily="66" charset="0"/>
              </a:rPr>
              <a:t>что случилось с животными,</a:t>
            </a:r>
          </a:p>
          <a:p>
            <a:r>
              <a:rPr lang="ru-RU" sz="2400" b="1" dirty="0" smtClean="0">
                <a:solidFill>
                  <a:srgbClr val="0C5019"/>
                </a:solidFill>
                <a:latin typeface="Monotype Corsiva" pitchFamily="66" charset="0"/>
              </a:rPr>
              <a:t>произойдёт и с человеком.»</a:t>
            </a:r>
          </a:p>
          <a:p>
            <a:r>
              <a:rPr lang="en-US" dirty="0" smtClean="0"/>
              <a:t>  </a:t>
            </a:r>
            <a:endParaRPr lang="ru-RU" dirty="0"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7" presetClass="entr" presetSubtype="0" fill="hold" nodeType="clickEffect">
                                  <p:stCondLst>
                                    <p:cond delay="0"/>
                                  </p:stCondLst>
                                  <p:iterate type="lt">
                                    <p:tmPct val="50000"/>
                                  </p:iterate>
                                  <p:childTnLst>
                                    <p:set>
                                      <p:cBhvr>
                                        <p:cTn id="6" dur="1" fill="hold">
                                          <p:stCondLst>
                                            <p:cond delay="0"/>
                                          </p:stCondLst>
                                        </p:cTn>
                                        <p:tgtEl>
                                          <p:spTgt spid="6">
                                            <p:txEl>
                                              <p:pRg st="0" end="0"/>
                                            </p:txEl>
                                          </p:spTgt>
                                        </p:tgtEl>
                                        <p:attrNameLst>
                                          <p:attrName>style.visibility</p:attrName>
                                        </p:attrNameLst>
                                      </p:cBhvr>
                                      <p:to>
                                        <p:strVal val="visible"/>
                                      </p:to>
                                    </p:set>
                                    <p:anim calcmode="discrete" valueType="clr">
                                      <p:cBhvr override="childStyle">
                                        <p:cTn id="7" dur="500"/>
                                        <p:tgtEl>
                                          <p:spTgt spid="6">
                                            <p:txEl>
                                              <p:pRg st="0" end="0"/>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8" dur="500"/>
                                        <p:tgtEl>
                                          <p:spTgt spid="6">
                                            <p:txEl>
                                              <p:pRg st="0" end="0"/>
                                            </p:txEl>
                                          </p:spTgt>
                                        </p:tgtEl>
                                        <p:attrNameLst>
                                          <p:attrName>fillcolor</p:attrName>
                                        </p:attrNameLst>
                                      </p:cBhvr>
                                      <p:tavLst>
                                        <p:tav tm="0">
                                          <p:val>
                                            <p:clrVal>
                                              <a:schemeClr val="accent2"/>
                                            </p:clrVal>
                                          </p:val>
                                        </p:tav>
                                        <p:tav tm="50000">
                                          <p:val>
                                            <p:clrVal>
                                              <a:schemeClr val="hlink"/>
                                            </p:clrVal>
                                          </p:val>
                                        </p:tav>
                                      </p:tavLst>
                                    </p:anim>
                                    <p:set>
                                      <p:cBhvr>
                                        <p:cTn id="9" dur="500"/>
                                        <p:tgtEl>
                                          <p:spTgt spid="6">
                                            <p:txEl>
                                              <p:pRg st="0" end="0"/>
                                            </p:txEl>
                                          </p:spTgt>
                                        </p:tgtEl>
                                        <p:attrNameLst>
                                          <p:attrName>fill.type</p:attrName>
                                        </p:attrNameLst>
                                      </p:cBhvr>
                                      <p:to>
                                        <p:strVal val="solid"/>
                                      </p:to>
                                    </p:set>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nodeType="clickEffect">
                                  <p:stCondLst>
                                    <p:cond delay="0"/>
                                  </p:stCondLst>
                                  <p:childTnLst>
                                    <p:set>
                                      <p:cBhvr>
                                        <p:cTn id="13" dur="1" fill="hold">
                                          <p:stCondLst>
                                            <p:cond delay="0"/>
                                          </p:stCondLst>
                                        </p:cTn>
                                        <p:tgtEl>
                                          <p:spTgt spid="7">
                                            <p:txEl>
                                              <p:pRg st="0" end="0"/>
                                            </p:txEl>
                                          </p:spTgt>
                                        </p:tgtEl>
                                        <p:attrNameLst>
                                          <p:attrName>style.visibility</p:attrName>
                                        </p:attrNameLst>
                                      </p:cBhvr>
                                      <p:to>
                                        <p:strVal val="visible"/>
                                      </p:to>
                                    </p:set>
                                    <p:animEffect transition="in" filter="fade">
                                      <p:cBhvr>
                                        <p:cTn id="14" dur="1000"/>
                                        <p:tgtEl>
                                          <p:spTgt spid="7">
                                            <p:txEl>
                                              <p:pRg st="0" end="0"/>
                                            </p:txEl>
                                          </p:spTgt>
                                        </p:tgtEl>
                                      </p:cBhvr>
                                    </p:animEffect>
                                  </p:childTnLst>
                                </p:cTn>
                              </p:par>
                              <p:par>
                                <p:cTn id="15" presetID="10" presetClass="entr" presetSubtype="0" fill="hold" nodeType="withEffect">
                                  <p:stCondLst>
                                    <p:cond delay="0"/>
                                  </p:stCondLst>
                                  <p:childTnLst>
                                    <p:set>
                                      <p:cBhvr>
                                        <p:cTn id="16" dur="1" fill="hold">
                                          <p:stCondLst>
                                            <p:cond delay="0"/>
                                          </p:stCondLst>
                                        </p:cTn>
                                        <p:tgtEl>
                                          <p:spTgt spid="7">
                                            <p:txEl>
                                              <p:pRg st="1" end="1"/>
                                            </p:txEl>
                                          </p:spTgt>
                                        </p:tgtEl>
                                        <p:attrNameLst>
                                          <p:attrName>style.visibility</p:attrName>
                                        </p:attrNameLst>
                                      </p:cBhvr>
                                      <p:to>
                                        <p:strVal val="visible"/>
                                      </p:to>
                                    </p:set>
                                    <p:animEffect transition="in" filter="fade">
                                      <p:cBhvr>
                                        <p:cTn id="17" dur="1000"/>
                                        <p:tgtEl>
                                          <p:spTgt spid="7">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3" presetClass="entr" presetSubtype="16" fill="hold" nodeType="clickEffect">
                                  <p:stCondLst>
                                    <p:cond delay="0"/>
                                  </p:stCondLst>
                                  <p:childTnLst>
                                    <p:set>
                                      <p:cBhvr>
                                        <p:cTn id="21" dur="1" fill="hold">
                                          <p:stCondLst>
                                            <p:cond delay="0"/>
                                          </p:stCondLst>
                                        </p:cTn>
                                        <p:tgtEl>
                                          <p:spTgt spid="8"/>
                                        </p:tgtEl>
                                        <p:attrNameLst>
                                          <p:attrName>style.visibility</p:attrName>
                                        </p:attrNameLst>
                                      </p:cBhvr>
                                      <p:to>
                                        <p:strVal val="visible"/>
                                      </p:to>
                                    </p:set>
                                    <p:anim calcmode="lin" valueType="num">
                                      <p:cBhvr>
                                        <p:cTn id="22" dur="1000" fill="hold"/>
                                        <p:tgtEl>
                                          <p:spTgt spid="8"/>
                                        </p:tgtEl>
                                        <p:attrNameLst>
                                          <p:attrName>ppt_w</p:attrName>
                                        </p:attrNameLst>
                                      </p:cBhvr>
                                      <p:tavLst>
                                        <p:tav tm="0">
                                          <p:val>
                                            <p:fltVal val="0"/>
                                          </p:val>
                                        </p:tav>
                                        <p:tav tm="100000">
                                          <p:val>
                                            <p:strVal val="#ppt_w"/>
                                          </p:val>
                                        </p:tav>
                                      </p:tavLst>
                                    </p:anim>
                                    <p:anim calcmode="lin" valueType="num">
                                      <p:cBhvr>
                                        <p:cTn id="23" dur="1000" fill="hold"/>
                                        <p:tgtEl>
                                          <p:spTgt spid="8"/>
                                        </p:tgtEl>
                                        <p:attrNameLst>
                                          <p:attrName>ppt_h</p:attrName>
                                        </p:attrNameLst>
                                      </p:cBhvr>
                                      <p:tavLst>
                                        <p:tav tm="0">
                                          <p:val>
                                            <p:fltVal val="0"/>
                                          </p:val>
                                        </p:tav>
                                        <p:tav tm="100000">
                                          <p:val>
                                            <p:strVal val="#ppt_h"/>
                                          </p:val>
                                        </p:tav>
                                      </p:tavLst>
                                    </p:anim>
                                  </p:childTnLst>
                                </p:cTn>
                              </p:par>
                            </p:childTnLst>
                          </p:cTn>
                        </p:par>
                      </p:childTnLst>
                    </p:cTn>
                  </p:par>
                  <p:par>
                    <p:cTn id="24" fill="hold">
                      <p:stCondLst>
                        <p:cond delay="indefinite"/>
                      </p:stCondLst>
                      <p:childTnLst>
                        <p:par>
                          <p:cTn id="25" fill="hold">
                            <p:stCondLst>
                              <p:cond delay="0"/>
                            </p:stCondLst>
                            <p:childTnLst>
                              <p:par>
                                <p:cTn id="26" presetID="27" presetClass="entr" presetSubtype="0" fill="hold" nodeType="clickEffect">
                                  <p:stCondLst>
                                    <p:cond delay="0"/>
                                  </p:stCondLst>
                                  <p:iterate type="lt">
                                    <p:tmPct val="50000"/>
                                  </p:iterate>
                                  <p:childTnLst>
                                    <p:set>
                                      <p:cBhvr>
                                        <p:cTn id="27" dur="1" fill="hold">
                                          <p:stCondLst>
                                            <p:cond delay="0"/>
                                          </p:stCondLst>
                                        </p:cTn>
                                        <p:tgtEl>
                                          <p:spTgt spid="9">
                                            <p:txEl>
                                              <p:pRg st="0" end="0"/>
                                            </p:txEl>
                                          </p:spTgt>
                                        </p:tgtEl>
                                        <p:attrNameLst>
                                          <p:attrName>style.visibility</p:attrName>
                                        </p:attrNameLst>
                                      </p:cBhvr>
                                      <p:to>
                                        <p:strVal val="visible"/>
                                      </p:to>
                                    </p:set>
                                    <p:anim calcmode="discrete" valueType="clr">
                                      <p:cBhvr override="childStyle">
                                        <p:cTn id="28" dur="500"/>
                                        <p:tgtEl>
                                          <p:spTgt spid="9">
                                            <p:txEl>
                                              <p:pRg st="0" end="0"/>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29" dur="500"/>
                                        <p:tgtEl>
                                          <p:spTgt spid="9">
                                            <p:txEl>
                                              <p:pRg st="0" end="0"/>
                                            </p:txEl>
                                          </p:spTgt>
                                        </p:tgtEl>
                                        <p:attrNameLst>
                                          <p:attrName>fillcolor</p:attrName>
                                        </p:attrNameLst>
                                      </p:cBhvr>
                                      <p:tavLst>
                                        <p:tav tm="0">
                                          <p:val>
                                            <p:clrVal>
                                              <a:schemeClr val="accent2"/>
                                            </p:clrVal>
                                          </p:val>
                                        </p:tav>
                                        <p:tav tm="50000">
                                          <p:val>
                                            <p:clrVal>
                                              <a:schemeClr val="hlink"/>
                                            </p:clrVal>
                                          </p:val>
                                        </p:tav>
                                      </p:tavLst>
                                    </p:anim>
                                    <p:set>
                                      <p:cBhvr>
                                        <p:cTn id="30" dur="500"/>
                                        <p:tgtEl>
                                          <p:spTgt spid="9">
                                            <p:txEl>
                                              <p:pRg st="0" end="0"/>
                                            </p:txEl>
                                          </p:spTgt>
                                        </p:tgtEl>
                                        <p:attrNameLst>
                                          <p:attrName>fill.type</p:attrName>
                                        </p:attrNameLst>
                                      </p:cBhvr>
                                      <p:to>
                                        <p:strVal val="solid"/>
                                      </p:to>
                                    </p:se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nodeType="clickEffect">
                                  <p:stCondLst>
                                    <p:cond delay="0"/>
                                  </p:stCondLst>
                                  <p:childTnLst>
                                    <p:set>
                                      <p:cBhvr>
                                        <p:cTn id="34" dur="1" fill="hold">
                                          <p:stCondLst>
                                            <p:cond delay="0"/>
                                          </p:stCondLst>
                                        </p:cTn>
                                        <p:tgtEl>
                                          <p:spTgt spid="12">
                                            <p:txEl>
                                              <p:pRg st="0" end="0"/>
                                            </p:txEl>
                                          </p:spTgt>
                                        </p:tgtEl>
                                        <p:attrNameLst>
                                          <p:attrName>style.visibility</p:attrName>
                                        </p:attrNameLst>
                                      </p:cBhvr>
                                      <p:to>
                                        <p:strVal val="visible"/>
                                      </p:to>
                                    </p:set>
                                    <p:animEffect transition="in" filter="fade">
                                      <p:cBhvr>
                                        <p:cTn id="35" dur="500"/>
                                        <p:tgtEl>
                                          <p:spTgt spid="12">
                                            <p:txEl>
                                              <p:pRg st="0" end="0"/>
                                            </p:txEl>
                                          </p:spTgt>
                                        </p:tgtEl>
                                      </p:cBhvr>
                                    </p:animEffect>
                                  </p:childTnLst>
                                </p:cTn>
                              </p:par>
                              <p:par>
                                <p:cTn id="36" presetID="10" presetClass="entr" presetSubtype="0" fill="hold" nodeType="withEffect">
                                  <p:stCondLst>
                                    <p:cond delay="0"/>
                                  </p:stCondLst>
                                  <p:childTnLst>
                                    <p:set>
                                      <p:cBhvr>
                                        <p:cTn id="37" dur="1" fill="hold">
                                          <p:stCondLst>
                                            <p:cond delay="0"/>
                                          </p:stCondLst>
                                        </p:cTn>
                                        <p:tgtEl>
                                          <p:spTgt spid="12">
                                            <p:txEl>
                                              <p:pRg st="1" end="1"/>
                                            </p:txEl>
                                          </p:spTgt>
                                        </p:tgtEl>
                                        <p:attrNameLst>
                                          <p:attrName>style.visibility</p:attrName>
                                        </p:attrNameLst>
                                      </p:cBhvr>
                                      <p:to>
                                        <p:strVal val="visible"/>
                                      </p:to>
                                    </p:set>
                                    <p:animEffect transition="in" filter="fade">
                                      <p:cBhvr>
                                        <p:cTn id="38" dur="500"/>
                                        <p:tgtEl>
                                          <p:spTgt spid="12">
                                            <p:txEl>
                                              <p:pRg st="1" end="1"/>
                                            </p:txEl>
                                          </p:spTgt>
                                        </p:tgtEl>
                                      </p:cBhvr>
                                    </p:animEffect>
                                  </p:childTnLst>
                                </p:cTn>
                              </p:par>
                              <p:par>
                                <p:cTn id="39" presetID="10" presetClass="entr" presetSubtype="0" fill="hold" nodeType="withEffect">
                                  <p:stCondLst>
                                    <p:cond delay="0"/>
                                  </p:stCondLst>
                                  <p:childTnLst>
                                    <p:set>
                                      <p:cBhvr>
                                        <p:cTn id="40" dur="1" fill="hold">
                                          <p:stCondLst>
                                            <p:cond delay="0"/>
                                          </p:stCondLst>
                                        </p:cTn>
                                        <p:tgtEl>
                                          <p:spTgt spid="12">
                                            <p:txEl>
                                              <p:pRg st="2" end="2"/>
                                            </p:txEl>
                                          </p:spTgt>
                                        </p:tgtEl>
                                        <p:attrNameLst>
                                          <p:attrName>style.visibility</p:attrName>
                                        </p:attrNameLst>
                                      </p:cBhvr>
                                      <p:to>
                                        <p:strVal val="visible"/>
                                      </p:to>
                                    </p:set>
                                    <p:animEffect transition="in" filter="fade">
                                      <p:cBhvr>
                                        <p:cTn id="41" dur="500"/>
                                        <p:tgtEl>
                                          <p:spTgt spid="12">
                                            <p:txEl>
                                              <p:pRg st="2" end="2"/>
                                            </p:txEl>
                                          </p:spTgt>
                                        </p:tgtEl>
                                      </p:cBhvr>
                                    </p:animEffect>
                                  </p:childTnLst>
                                </p:cTn>
                              </p:par>
                              <p:par>
                                <p:cTn id="42" presetID="10" presetClass="entr" presetSubtype="0" fill="hold" nodeType="withEffect">
                                  <p:stCondLst>
                                    <p:cond delay="0"/>
                                  </p:stCondLst>
                                  <p:childTnLst>
                                    <p:set>
                                      <p:cBhvr>
                                        <p:cTn id="43" dur="1" fill="hold">
                                          <p:stCondLst>
                                            <p:cond delay="0"/>
                                          </p:stCondLst>
                                        </p:cTn>
                                        <p:tgtEl>
                                          <p:spTgt spid="12">
                                            <p:txEl>
                                              <p:pRg st="3" end="3"/>
                                            </p:txEl>
                                          </p:spTgt>
                                        </p:tgtEl>
                                        <p:attrNameLst>
                                          <p:attrName>style.visibility</p:attrName>
                                        </p:attrNameLst>
                                      </p:cBhvr>
                                      <p:to>
                                        <p:strVal val="visible"/>
                                      </p:to>
                                    </p:set>
                                    <p:animEffect transition="in" filter="fade">
                                      <p:cBhvr>
                                        <p:cTn id="44" dur="500"/>
                                        <p:tgtEl>
                                          <p:spTgt spid="12">
                                            <p:txEl>
                                              <p:pRg st="3" end="3"/>
                                            </p:txEl>
                                          </p:spTgt>
                                        </p:tgtEl>
                                      </p:cBhvr>
                                    </p:animEffect>
                                  </p:childTnLst>
                                </p:cTn>
                              </p:par>
                              <p:par>
                                <p:cTn id="45" presetID="10" presetClass="entr" presetSubtype="0" fill="hold" nodeType="withEffect">
                                  <p:stCondLst>
                                    <p:cond delay="0"/>
                                  </p:stCondLst>
                                  <p:childTnLst>
                                    <p:set>
                                      <p:cBhvr>
                                        <p:cTn id="46" dur="1" fill="hold">
                                          <p:stCondLst>
                                            <p:cond delay="0"/>
                                          </p:stCondLst>
                                        </p:cTn>
                                        <p:tgtEl>
                                          <p:spTgt spid="12">
                                            <p:txEl>
                                              <p:pRg st="4" end="4"/>
                                            </p:txEl>
                                          </p:spTgt>
                                        </p:tgtEl>
                                        <p:attrNameLst>
                                          <p:attrName>style.visibility</p:attrName>
                                        </p:attrNameLst>
                                      </p:cBhvr>
                                      <p:to>
                                        <p:strVal val="visible"/>
                                      </p:to>
                                    </p:set>
                                    <p:animEffect transition="in" filter="fade">
                                      <p:cBhvr>
                                        <p:cTn id="47" dur="500"/>
                                        <p:tgtEl>
                                          <p:spTgt spid="12">
                                            <p:txEl>
                                              <p:pRg st="4" end="4"/>
                                            </p:txEl>
                                          </p:spTgt>
                                        </p:tgtEl>
                                      </p:cBhvr>
                                    </p:animEffect>
                                  </p:childTnLst>
                                </p:cTn>
                              </p:par>
                              <p:par>
                                <p:cTn id="48" presetID="10" presetClass="entr" presetSubtype="0" fill="hold" nodeType="withEffect">
                                  <p:stCondLst>
                                    <p:cond delay="0"/>
                                  </p:stCondLst>
                                  <p:childTnLst>
                                    <p:set>
                                      <p:cBhvr>
                                        <p:cTn id="49" dur="1" fill="hold">
                                          <p:stCondLst>
                                            <p:cond delay="0"/>
                                          </p:stCondLst>
                                        </p:cTn>
                                        <p:tgtEl>
                                          <p:spTgt spid="12">
                                            <p:txEl>
                                              <p:pRg st="5" end="5"/>
                                            </p:txEl>
                                          </p:spTgt>
                                        </p:tgtEl>
                                        <p:attrNameLst>
                                          <p:attrName>style.visibility</p:attrName>
                                        </p:attrNameLst>
                                      </p:cBhvr>
                                      <p:to>
                                        <p:strVal val="visible"/>
                                      </p:to>
                                    </p:set>
                                    <p:animEffect transition="in" filter="fade">
                                      <p:cBhvr>
                                        <p:cTn id="50" dur="500"/>
                                        <p:tgtEl>
                                          <p:spTgt spid="12">
                                            <p:txEl>
                                              <p:pRg st="5" end="5"/>
                                            </p:txEl>
                                          </p:spTgt>
                                        </p:tgtEl>
                                      </p:cBhvr>
                                    </p:animEffect>
                                  </p:childTnLst>
                                </p:cTn>
                              </p:par>
                              <p:par>
                                <p:cTn id="51" presetID="10" presetClass="entr" presetSubtype="0" fill="hold" nodeType="withEffect">
                                  <p:stCondLst>
                                    <p:cond delay="0"/>
                                  </p:stCondLst>
                                  <p:childTnLst>
                                    <p:set>
                                      <p:cBhvr>
                                        <p:cTn id="52" dur="1" fill="hold">
                                          <p:stCondLst>
                                            <p:cond delay="0"/>
                                          </p:stCondLst>
                                        </p:cTn>
                                        <p:tgtEl>
                                          <p:spTgt spid="12">
                                            <p:txEl>
                                              <p:pRg st="6" end="6"/>
                                            </p:txEl>
                                          </p:spTgt>
                                        </p:tgtEl>
                                        <p:attrNameLst>
                                          <p:attrName>style.visibility</p:attrName>
                                        </p:attrNameLst>
                                      </p:cBhvr>
                                      <p:to>
                                        <p:strVal val="visible"/>
                                      </p:to>
                                    </p:set>
                                    <p:animEffect transition="in" filter="fade">
                                      <p:cBhvr>
                                        <p:cTn id="53" dur="500"/>
                                        <p:tgtEl>
                                          <p:spTgt spid="12">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61" name="Picture 5" descr="ANd9GcTo8XGLknbjvJ02zgGT7IsirSGJir-TTEugufCuY0MD_pnK6wU&amp;t=1&amp;usg=__AjZ5Xa6fGh2hdsNTr9wQRn9tN9Q="/>
          <p:cNvPicPr>
            <a:picLocks noChangeAspect="1" noChangeArrowheads="1"/>
          </p:cNvPicPr>
          <p:nvPr/>
        </p:nvPicPr>
        <p:blipFill>
          <a:blip r:embed="rId2"/>
          <a:srcRect/>
          <a:stretch>
            <a:fillRect/>
          </a:stretch>
        </p:blipFill>
        <p:spPr bwMode="auto">
          <a:xfrm>
            <a:off x="152400" y="1066800"/>
            <a:ext cx="3200400" cy="2667000"/>
          </a:xfrm>
          <a:prstGeom prst="rect">
            <a:avLst/>
          </a:prstGeom>
          <a:noFill/>
        </p:spPr>
      </p:pic>
      <p:pic>
        <p:nvPicPr>
          <p:cNvPr id="19463" name="Picture 7" descr="2365"/>
          <p:cNvPicPr>
            <a:picLocks noChangeAspect="1" noChangeArrowheads="1"/>
          </p:cNvPicPr>
          <p:nvPr/>
        </p:nvPicPr>
        <p:blipFill>
          <a:blip r:embed="rId3"/>
          <a:srcRect/>
          <a:stretch>
            <a:fillRect/>
          </a:stretch>
        </p:blipFill>
        <p:spPr bwMode="auto">
          <a:xfrm>
            <a:off x="1752600" y="3886200"/>
            <a:ext cx="3962400" cy="2743200"/>
          </a:xfrm>
          <a:prstGeom prst="rect">
            <a:avLst/>
          </a:prstGeom>
          <a:noFill/>
        </p:spPr>
      </p:pic>
      <p:pic>
        <p:nvPicPr>
          <p:cNvPr id="19465" name="Picture 9" descr="688"/>
          <p:cNvPicPr>
            <a:picLocks noChangeAspect="1" noChangeArrowheads="1"/>
          </p:cNvPicPr>
          <p:nvPr/>
        </p:nvPicPr>
        <p:blipFill>
          <a:blip r:embed="rId4"/>
          <a:srcRect/>
          <a:stretch>
            <a:fillRect/>
          </a:stretch>
        </p:blipFill>
        <p:spPr bwMode="auto">
          <a:xfrm>
            <a:off x="6575425" y="3648075"/>
            <a:ext cx="2568575" cy="3209925"/>
          </a:xfrm>
          <a:prstGeom prst="rect">
            <a:avLst/>
          </a:prstGeom>
          <a:noFill/>
        </p:spPr>
      </p:pic>
      <p:sp>
        <p:nvSpPr>
          <p:cNvPr id="19468" name="Rectangle 12"/>
          <p:cNvSpPr>
            <a:spLocks noGrp="1" noChangeArrowheads="1"/>
          </p:cNvSpPr>
          <p:nvPr>
            <p:ph type="title"/>
          </p:nvPr>
        </p:nvSpPr>
        <p:spPr>
          <a:xfrm>
            <a:off x="0" y="0"/>
            <a:ext cx="9144000" cy="1371600"/>
          </a:xfrm>
          <a:noFill/>
        </p:spPr>
        <p:txBody>
          <a:bodyPr/>
          <a:lstStyle/>
          <a:p>
            <a:r>
              <a:rPr lang="ru-RU"/>
              <a:t>В Красную книгу занесены:</a:t>
            </a:r>
          </a:p>
        </p:txBody>
      </p:sp>
      <p:sp>
        <p:nvSpPr>
          <p:cNvPr id="19469" name="Rectangle 13"/>
          <p:cNvSpPr>
            <a:spLocks noGrp="1" noChangeArrowheads="1"/>
          </p:cNvSpPr>
          <p:nvPr>
            <p:ph type="body" idx="1"/>
          </p:nvPr>
        </p:nvSpPr>
        <p:spPr>
          <a:xfrm>
            <a:off x="3124200" y="1066800"/>
            <a:ext cx="6019800" cy="2743200"/>
          </a:xfrm>
          <a:noFill/>
        </p:spPr>
        <p:txBody>
          <a:bodyPr/>
          <a:lstStyle/>
          <a:p>
            <a:r>
              <a:rPr lang="ru-RU" dirty="0"/>
              <a:t>Балтийская кольчатая нерпа, нерпа ладожская, серый тюлень, беркут, змееяд, сапсан, скопа, </a:t>
            </a:r>
            <a:r>
              <a:rPr lang="ru-RU" dirty="0" err="1"/>
              <a:t>орлан-белохвост</a:t>
            </a:r>
            <a:endParaRPr lang="ru-RU"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8" name="Picture 10" descr="lachta"/>
          <p:cNvPicPr>
            <a:picLocks noChangeAspect="1" noChangeArrowheads="1"/>
          </p:cNvPicPr>
          <p:nvPr/>
        </p:nvPicPr>
        <p:blipFill>
          <a:blip r:embed="rId2"/>
          <a:srcRect/>
          <a:stretch>
            <a:fillRect/>
          </a:stretch>
        </p:blipFill>
        <p:spPr bwMode="auto">
          <a:xfrm>
            <a:off x="0" y="0"/>
            <a:ext cx="9144000" cy="6858000"/>
          </a:xfrm>
          <a:prstGeom prst="rect">
            <a:avLst/>
          </a:prstGeom>
          <a:noFill/>
        </p:spPr>
      </p:pic>
      <p:sp>
        <p:nvSpPr>
          <p:cNvPr id="22539" name="Rectangle 11"/>
          <p:cNvSpPr>
            <a:spLocks noGrp="1" noChangeArrowheads="1"/>
          </p:cNvSpPr>
          <p:nvPr>
            <p:ph type="title"/>
          </p:nvPr>
        </p:nvSpPr>
        <p:spPr>
          <a:xfrm>
            <a:off x="457200" y="304800"/>
            <a:ext cx="8229600" cy="1143000"/>
          </a:xfrm>
        </p:spPr>
        <p:txBody>
          <a:bodyPr/>
          <a:lstStyle/>
          <a:p>
            <a:r>
              <a:rPr lang="ru-RU">
                <a:solidFill>
                  <a:schemeClr val="tx1"/>
                </a:solidFill>
              </a:rPr>
              <a:t>Нижне-Свирский</a:t>
            </a:r>
            <a:r>
              <a:rPr lang="ru-RU">
                <a:solidFill>
                  <a:schemeClr val="bg1"/>
                </a:solidFill>
              </a:rPr>
              <a:t> </a:t>
            </a:r>
            <a:r>
              <a:rPr lang="ru-RU">
                <a:solidFill>
                  <a:schemeClr val="tx1"/>
                </a:solidFill>
              </a:rPr>
              <a:t>заповедник</a:t>
            </a:r>
          </a:p>
        </p:txBody>
      </p:sp>
      <p:sp>
        <p:nvSpPr>
          <p:cNvPr id="22540" name="Rectangle 12"/>
          <p:cNvSpPr>
            <a:spLocks noGrp="1" noChangeArrowheads="1"/>
          </p:cNvSpPr>
          <p:nvPr>
            <p:ph type="body" sz="half" idx="1"/>
          </p:nvPr>
        </p:nvSpPr>
        <p:spPr/>
        <p:txBody>
          <a:bodyPr/>
          <a:lstStyle/>
          <a:p>
            <a:pPr>
              <a:lnSpc>
                <a:spcPct val="90000"/>
              </a:lnSpc>
            </a:pPr>
            <a:r>
              <a:rPr lang="ru-RU" sz="2000" b="1"/>
              <a:t>Нижне-Свирский заповедник</a:t>
            </a:r>
            <a:r>
              <a:rPr lang="ru-RU" sz="2000"/>
              <a:t> — государственный природный заповедник в Ленинградской области. Территория заповедника отнесена к водно-болотным угодьям международного значения в качестве гнездовых местообитаний и пролетных скоплений водоплавающих птиц.</a:t>
            </a:r>
          </a:p>
        </p:txBody>
      </p:sp>
      <p:sp>
        <p:nvSpPr>
          <p:cNvPr id="22541" name="Rectangle 13"/>
          <p:cNvSpPr>
            <a:spLocks noGrp="1" noChangeArrowheads="1"/>
          </p:cNvSpPr>
          <p:nvPr>
            <p:ph type="body" sz="half" idx="2"/>
          </p:nvPr>
        </p:nvSpPr>
        <p:spPr/>
        <p:txBody>
          <a:bodyPr/>
          <a:lstStyle/>
          <a:p>
            <a:pPr>
              <a:lnSpc>
                <a:spcPct val="90000"/>
              </a:lnSpc>
            </a:pPr>
            <a:r>
              <a:rPr lang="ru-RU" sz="2000"/>
              <a:t>Заповедник расположен на правобережье р. Свирь в нижнем её течении на территории </a:t>
            </a:r>
            <a:r>
              <a:rPr lang="ru-RU" sz="2000" i="1"/>
              <a:t>Лодейнопольского</a:t>
            </a:r>
            <a:r>
              <a:rPr lang="ru-RU" sz="2000"/>
              <a:t> </a:t>
            </a:r>
            <a:r>
              <a:rPr lang="ru-RU" sz="2000" i="1"/>
              <a:t>района</a:t>
            </a:r>
            <a:r>
              <a:rPr lang="ru-RU" sz="2000"/>
              <a:t> Ленинградской области. Площадь — 41, 4 тысячи гектаров, суша занимает 36 тысяч гектаров, остальное — акватория Свирской губы, Ладожского озера. Охранная зона в заповеднике отсутствует. В заповеднике имеется множество небольших лесных ручьёв и речек.</a:t>
            </a: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8" name="Picture 8" descr="220px-Biber_2_db">
            <a:hlinkClick r:id="rId2"/>
          </p:cNvPr>
          <p:cNvPicPr>
            <a:picLocks noChangeAspect="1" noChangeArrowheads="1"/>
          </p:cNvPicPr>
          <p:nvPr/>
        </p:nvPicPr>
        <p:blipFill>
          <a:blip r:embed="rId3"/>
          <a:srcRect/>
          <a:stretch>
            <a:fillRect/>
          </a:stretch>
        </p:blipFill>
        <p:spPr bwMode="auto">
          <a:xfrm>
            <a:off x="142844" y="4429132"/>
            <a:ext cx="2095500" cy="1571625"/>
          </a:xfrm>
          <a:prstGeom prst="rect">
            <a:avLst/>
          </a:prstGeom>
          <a:noFill/>
        </p:spPr>
      </p:pic>
      <p:pic>
        <p:nvPicPr>
          <p:cNvPr id="25610" name="Picture 10" descr="220px-Grus_grus_1_%28Marek_Szczepanek%29">
            <a:hlinkClick r:id="rId4"/>
          </p:cNvPr>
          <p:cNvPicPr>
            <a:picLocks noChangeAspect="1" noChangeArrowheads="1"/>
          </p:cNvPicPr>
          <p:nvPr/>
        </p:nvPicPr>
        <p:blipFill>
          <a:blip r:embed="rId5"/>
          <a:srcRect/>
          <a:stretch>
            <a:fillRect/>
          </a:stretch>
        </p:blipFill>
        <p:spPr bwMode="auto">
          <a:xfrm>
            <a:off x="6858000" y="5143512"/>
            <a:ext cx="2286000" cy="1517650"/>
          </a:xfrm>
          <a:prstGeom prst="rect">
            <a:avLst/>
          </a:prstGeom>
          <a:noFill/>
        </p:spPr>
      </p:pic>
      <p:sp>
        <p:nvSpPr>
          <p:cNvPr id="25611" name="Rectangle 11"/>
          <p:cNvSpPr>
            <a:spLocks noGrp="1" noChangeArrowheads="1"/>
          </p:cNvSpPr>
          <p:nvPr>
            <p:ph type="title" idx="4294967295"/>
          </p:nvPr>
        </p:nvSpPr>
        <p:spPr>
          <a:xfrm>
            <a:off x="0" y="274638"/>
            <a:ext cx="8839200" cy="1143000"/>
          </a:xfrm>
          <a:noFill/>
          <a:ln>
            <a:solidFill>
              <a:schemeClr val="bg1"/>
            </a:solidFill>
          </a:ln>
        </p:spPr>
        <p:txBody>
          <a:bodyPr/>
          <a:lstStyle/>
          <a:p>
            <a:r>
              <a:rPr lang="ru-RU" sz="2400" b="1"/>
              <a:t>Флора и фауна</a:t>
            </a:r>
            <a:br>
              <a:rPr lang="ru-RU" sz="2400" b="1"/>
            </a:br>
            <a:r>
              <a:rPr lang="ru-RU" sz="2000"/>
              <a:t>На территории заповедника зарегистрировано 256 видов птиц. На его территории встречаются 538 видов высших сосудистых растений. В фауне заповедника насчитывается 44 вида млекопитающих.</a:t>
            </a:r>
          </a:p>
        </p:txBody>
      </p:sp>
      <p:sp>
        <p:nvSpPr>
          <p:cNvPr id="25612" name="Rectangle 12"/>
          <p:cNvSpPr>
            <a:spLocks noGrp="1" noChangeArrowheads="1"/>
          </p:cNvSpPr>
          <p:nvPr>
            <p:ph type="body" sz="half" idx="4294967295"/>
          </p:nvPr>
        </p:nvSpPr>
        <p:spPr>
          <a:xfrm>
            <a:off x="0" y="1600200"/>
            <a:ext cx="4648200" cy="4525963"/>
          </a:xfrm>
        </p:spPr>
        <p:txBody>
          <a:bodyPr/>
          <a:lstStyle/>
          <a:p>
            <a:pPr>
              <a:lnSpc>
                <a:spcPct val="90000"/>
              </a:lnSpc>
            </a:pPr>
            <a:endParaRPr lang="ru-RU" sz="1800" dirty="0"/>
          </a:p>
          <a:p>
            <a:pPr>
              <a:lnSpc>
                <a:spcPct val="90000"/>
              </a:lnSpc>
            </a:pPr>
            <a:endParaRPr lang="ru-RU" sz="1800" dirty="0"/>
          </a:p>
          <a:p>
            <a:pPr>
              <a:lnSpc>
                <a:spcPct val="90000"/>
              </a:lnSpc>
            </a:pPr>
            <a:endParaRPr lang="ru-RU" sz="1800" dirty="0"/>
          </a:p>
          <a:p>
            <a:pPr>
              <a:lnSpc>
                <a:spcPct val="90000"/>
              </a:lnSpc>
            </a:pPr>
            <a:endParaRPr lang="ru-RU" sz="1800" dirty="0"/>
          </a:p>
          <a:p>
            <a:pPr>
              <a:lnSpc>
                <a:spcPct val="90000"/>
              </a:lnSpc>
            </a:pPr>
            <a:endParaRPr lang="ru-RU" sz="1800" dirty="0"/>
          </a:p>
          <a:p>
            <a:pPr>
              <a:lnSpc>
                <a:spcPct val="90000"/>
              </a:lnSpc>
              <a:buNone/>
            </a:pPr>
            <a:endParaRPr lang="ru-RU" sz="1800" dirty="0"/>
          </a:p>
          <a:p>
            <a:pPr>
              <a:lnSpc>
                <a:spcPct val="90000"/>
              </a:lnSpc>
            </a:pPr>
            <a:endParaRPr lang="ru-RU" sz="1800" dirty="0"/>
          </a:p>
          <a:p>
            <a:pPr>
              <a:lnSpc>
                <a:spcPct val="90000"/>
              </a:lnSpc>
              <a:buNone/>
            </a:pPr>
            <a:endParaRPr lang="ru-RU" sz="1800" dirty="0"/>
          </a:p>
        </p:txBody>
      </p:sp>
      <p:sp>
        <p:nvSpPr>
          <p:cNvPr id="25614" name="Rectangle 14"/>
          <p:cNvSpPr>
            <a:spLocks noGrp="1" noChangeArrowheads="1"/>
          </p:cNvSpPr>
          <p:nvPr>
            <p:ph type="body" sz="half" idx="4294967295"/>
          </p:nvPr>
        </p:nvSpPr>
        <p:spPr>
          <a:xfrm>
            <a:off x="4495800" y="1600200"/>
            <a:ext cx="3962400" cy="4530725"/>
          </a:xfrm>
        </p:spPr>
        <p:txBody>
          <a:bodyPr/>
          <a:lstStyle/>
          <a:p>
            <a:pPr>
              <a:lnSpc>
                <a:spcPct val="80000"/>
              </a:lnSpc>
            </a:pPr>
            <a:endParaRPr lang="ru-RU" sz="1600" b="1" dirty="0"/>
          </a:p>
          <a:p>
            <a:pPr>
              <a:lnSpc>
                <a:spcPct val="80000"/>
              </a:lnSpc>
            </a:pPr>
            <a:endParaRPr lang="ru-RU" sz="1600" b="1" dirty="0"/>
          </a:p>
          <a:p>
            <a:pPr>
              <a:lnSpc>
                <a:spcPct val="80000"/>
              </a:lnSpc>
            </a:pPr>
            <a:endParaRPr lang="ru-RU" sz="1600" b="1" dirty="0"/>
          </a:p>
          <a:p>
            <a:pPr>
              <a:lnSpc>
                <a:spcPct val="80000"/>
              </a:lnSpc>
            </a:pPr>
            <a:endParaRPr lang="ru-RU" sz="1600" b="1" dirty="0"/>
          </a:p>
          <a:p>
            <a:pPr>
              <a:lnSpc>
                <a:spcPct val="80000"/>
              </a:lnSpc>
            </a:pPr>
            <a:endParaRPr lang="ru-RU" sz="1600" b="1" dirty="0"/>
          </a:p>
          <a:p>
            <a:pPr>
              <a:lnSpc>
                <a:spcPct val="80000"/>
              </a:lnSpc>
            </a:pPr>
            <a:endParaRPr lang="ru-RU" sz="1600" b="1" dirty="0"/>
          </a:p>
          <a:p>
            <a:pPr>
              <a:lnSpc>
                <a:spcPct val="80000"/>
              </a:lnSpc>
              <a:buNone/>
            </a:pPr>
            <a:endParaRPr lang="ru-RU" sz="1600" b="1" dirty="0"/>
          </a:p>
          <a:p>
            <a:pPr>
              <a:lnSpc>
                <a:spcPct val="80000"/>
              </a:lnSpc>
            </a:pPr>
            <a:endParaRPr lang="ru-RU" sz="1600" b="1" i="1" dirty="0"/>
          </a:p>
          <a:p>
            <a:pPr>
              <a:lnSpc>
                <a:spcPct val="80000"/>
              </a:lnSpc>
              <a:buNone/>
            </a:pPr>
            <a:endParaRPr lang="ru-RU" sz="1600" dirty="0"/>
          </a:p>
        </p:txBody>
      </p:sp>
      <p:pic>
        <p:nvPicPr>
          <p:cNvPr id="2050" name="Picture 2" descr="F:\Documents and Settings\Администратор\Мои документы\d94a930f8fabbbe3b66124f2ae52bb32_prev.jpg"/>
          <p:cNvPicPr>
            <a:picLocks noChangeAspect="1" noChangeArrowheads="1"/>
          </p:cNvPicPr>
          <p:nvPr/>
        </p:nvPicPr>
        <p:blipFill>
          <a:blip r:embed="rId6"/>
          <a:srcRect/>
          <a:stretch>
            <a:fillRect/>
          </a:stretch>
        </p:blipFill>
        <p:spPr bwMode="auto">
          <a:xfrm>
            <a:off x="214282" y="1857364"/>
            <a:ext cx="3143272" cy="2357454"/>
          </a:xfrm>
          <a:prstGeom prst="rect">
            <a:avLst/>
          </a:prstGeom>
          <a:noFill/>
        </p:spPr>
      </p:pic>
      <p:pic>
        <p:nvPicPr>
          <p:cNvPr id="2051" name="Picture 3" descr="F:\Documents and Settings\Администратор\Мои документы\98b5ec79b20550d391528cea52b1bbfb.jpg"/>
          <p:cNvPicPr>
            <a:picLocks noChangeAspect="1" noChangeArrowheads="1"/>
          </p:cNvPicPr>
          <p:nvPr/>
        </p:nvPicPr>
        <p:blipFill>
          <a:blip r:embed="rId7"/>
          <a:srcRect/>
          <a:stretch>
            <a:fillRect/>
          </a:stretch>
        </p:blipFill>
        <p:spPr bwMode="auto">
          <a:xfrm>
            <a:off x="3762368" y="1643050"/>
            <a:ext cx="2952771" cy="2214578"/>
          </a:xfrm>
          <a:prstGeom prst="rect">
            <a:avLst/>
          </a:prstGeom>
          <a:noFill/>
        </p:spPr>
      </p:pic>
      <p:pic>
        <p:nvPicPr>
          <p:cNvPr id="2052" name="Picture 4" descr="F:\Documents and Settings\Администратор\Мои документы\95079b689991cd36e805400d3bdfde72_prev.jpg"/>
          <p:cNvPicPr>
            <a:picLocks noChangeAspect="1" noChangeArrowheads="1"/>
          </p:cNvPicPr>
          <p:nvPr/>
        </p:nvPicPr>
        <p:blipFill>
          <a:blip r:embed="rId8"/>
          <a:srcRect/>
          <a:stretch>
            <a:fillRect/>
          </a:stretch>
        </p:blipFill>
        <p:spPr bwMode="auto">
          <a:xfrm>
            <a:off x="4000496" y="4214818"/>
            <a:ext cx="2784237" cy="1809754"/>
          </a:xfrm>
          <a:prstGeom prst="rect">
            <a:avLst/>
          </a:prstGeom>
          <a:noFill/>
        </p:spPr>
      </p:pic>
      <p:pic>
        <p:nvPicPr>
          <p:cNvPr id="2053" name="Picture 5" descr="F:\Documents and Settings\Администратор\Мои документы\295130c53e4515acb7e02ea9c37b4f5d_prev.jpg"/>
          <p:cNvPicPr>
            <a:picLocks noChangeAspect="1" noChangeArrowheads="1"/>
          </p:cNvPicPr>
          <p:nvPr/>
        </p:nvPicPr>
        <p:blipFill>
          <a:blip r:embed="rId9"/>
          <a:srcRect/>
          <a:stretch>
            <a:fillRect/>
          </a:stretch>
        </p:blipFill>
        <p:spPr bwMode="auto">
          <a:xfrm>
            <a:off x="6858015" y="2214554"/>
            <a:ext cx="2204217" cy="2105027"/>
          </a:xfrm>
          <a:prstGeom prst="rect">
            <a:avLst/>
          </a:prstGeom>
          <a:noFill/>
        </p:spPr>
      </p:pic>
      <p:pic>
        <p:nvPicPr>
          <p:cNvPr id="2054" name="Picture 6" descr="F:\Documents and Settings\Администратор\Мои документы\feb65d4388a86bf36cfb1e13cd72a474_prev.jpg"/>
          <p:cNvPicPr>
            <a:picLocks noChangeAspect="1" noChangeArrowheads="1"/>
          </p:cNvPicPr>
          <p:nvPr/>
        </p:nvPicPr>
        <p:blipFill>
          <a:blip r:embed="rId10"/>
          <a:srcRect/>
          <a:stretch>
            <a:fillRect/>
          </a:stretch>
        </p:blipFill>
        <p:spPr bwMode="auto">
          <a:xfrm>
            <a:off x="2000232" y="5108974"/>
            <a:ext cx="2143140" cy="1596639"/>
          </a:xfrm>
          <a:prstGeom prst="rect">
            <a:avLst/>
          </a:prstGeom>
          <a:noFill/>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071538" y="214290"/>
            <a:ext cx="7112588" cy="1015663"/>
          </a:xfrm>
          <a:prstGeom prst="rect">
            <a:avLst/>
          </a:prstGeom>
          <a:noFill/>
        </p:spPr>
        <p:txBody>
          <a:bodyPr wrap="none" rtlCol="0">
            <a:prstTxWarp prst="textPlain">
              <a:avLst/>
            </a:prstTxWarp>
            <a:spAutoFit/>
          </a:bodyPr>
          <a:lstStyle/>
          <a:p>
            <a:r>
              <a:rPr lang="ru-RU" sz="6000" b="1" dirty="0" smtClean="0">
                <a:solidFill>
                  <a:srgbClr val="C00000"/>
                </a:solidFill>
                <a:effectLst>
                  <a:outerShdw blurRad="50800" dist="38100" algn="l" rotWithShape="0">
                    <a:prstClr val="black">
                      <a:alpha val="40000"/>
                    </a:prstClr>
                  </a:outerShdw>
                </a:effectLst>
              </a:rPr>
              <a:t>Заповедники России </a:t>
            </a:r>
            <a:endParaRPr lang="ru-RU" sz="6000" b="1" dirty="0">
              <a:solidFill>
                <a:srgbClr val="C00000"/>
              </a:solidFill>
              <a:effectLst>
                <a:outerShdw blurRad="50800" dist="38100" algn="l" rotWithShape="0">
                  <a:prstClr val="black">
                    <a:alpha val="40000"/>
                  </a:prstClr>
                </a:outerShdw>
              </a:effectLst>
            </a:endParaRPr>
          </a:p>
        </p:txBody>
      </p:sp>
      <p:pic>
        <p:nvPicPr>
          <p:cNvPr id="2050" name="Picture 2" descr="F:\Documents and Settings\Администратор\Мои документы\ra21e1.gif"/>
          <p:cNvPicPr>
            <a:picLocks noChangeAspect="1" noChangeArrowheads="1"/>
          </p:cNvPicPr>
          <p:nvPr/>
        </p:nvPicPr>
        <p:blipFill>
          <a:blip r:embed="rId2"/>
          <a:srcRect/>
          <a:stretch>
            <a:fillRect/>
          </a:stretch>
        </p:blipFill>
        <p:spPr bwMode="auto">
          <a:xfrm>
            <a:off x="500034" y="1571612"/>
            <a:ext cx="8143932" cy="5089957"/>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7" presetClass="entr" presetSubtype="0" fill="hold" grpId="0" nodeType="clickEffect">
                                  <p:stCondLst>
                                    <p:cond delay="0"/>
                                  </p:stCondLst>
                                  <p:iterate type="lt">
                                    <p:tmPct val="50000"/>
                                  </p:iterate>
                                  <p:childTnLst>
                                    <p:set>
                                      <p:cBhvr>
                                        <p:cTn id="6" dur="1" fill="hold">
                                          <p:stCondLst>
                                            <p:cond delay="0"/>
                                          </p:stCondLst>
                                        </p:cTn>
                                        <p:tgtEl>
                                          <p:spTgt spid="2"/>
                                        </p:tgtEl>
                                        <p:attrNameLst>
                                          <p:attrName>style.visibility</p:attrName>
                                        </p:attrNameLst>
                                      </p:cBhvr>
                                      <p:to>
                                        <p:strVal val="visible"/>
                                      </p:to>
                                    </p:set>
                                    <p:anim calcmode="discrete" valueType="clr">
                                      <p:cBhvr override="childStyle">
                                        <p:cTn id="7" dur="80"/>
                                        <p:tgtEl>
                                          <p:spTgt spid="2"/>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2"/>
                                        </p:tgtEl>
                                        <p:attrNameLst>
                                          <p:attrName>fillcolor</p:attrName>
                                        </p:attrNameLst>
                                      </p:cBhvr>
                                      <p:tavLst>
                                        <p:tav tm="0">
                                          <p:val>
                                            <p:clrVal>
                                              <a:schemeClr val="accent2"/>
                                            </p:clrVal>
                                          </p:val>
                                        </p:tav>
                                        <p:tav tm="50000">
                                          <p:val>
                                            <p:clrVal>
                                              <a:schemeClr val="hlink"/>
                                            </p:clrVal>
                                          </p:val>
                                        </p:tav>
                                      </p:tavLst>
                                    </p:anim>
                                    <p:set>
                                      <p:cBhvr>
                                        <p:cTn id="9" dur="80"/>
                                        <p:tgtEl>
                                          <p:spTgt spid="2"/>
                                        </p:tgtEl>
                                        <p:attrNameLst>
                                          <p:attrName>fill.type</p:attrName>
                                        </p:attrNameLst>
                                      </p:cBhvr>
                                      <p:to>
                                        <p:strVal val="solid"/>
                                      </p:to>
                                    </p:set>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nodeType="clickEffect">
                                  <p:stCondLst>
                                    <p:cond delay="0"/>
                                  </p:stCondLst>
                                  <p:childTnLst>
                                    <p:set>
                                      <p:cBhvr>
                                        <p:cTn id="13" dur="1" fill="hold">
                                          <p:stCondLst>
                                            <p:cond delay="0"/>
                                          </p:stCondLst>
                                        </p:cTn>
                                        <p:tgtEl>
                                          <p:spTgt spid="2050"/>
                                        </p:tgtEl>
                                        <p:attrNameLst>
                                          <p:attrName>style.visibility</p:attrName>
                                        </p:attrNameLst>
                                      </p:cBhvr>
                                      <p:to>
                                        <p:strVal val="visible"/>
                                      </p:to>
                                    </p:set>
                                    <p:animEffect transition="in" filter="fade">
                                      <p:cBhvr>
                                        <p:cTn id="14" dur="1000"/>
                                        <p:tgtEl>
                                          <p:spTgt spid="20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F:\Documents and Settings\Администратор\Мои документы\164459314.jpg"/>
          <p:cNvPicPr>
            <a:picLocks noChangeAspect="1" noChangeArrowheads="1"/>
          </p:cNvPicPr>
          <p:nvPr/>
        </p:nvPicPr>
        <p:blipFill>
          <a:blip r:embed="rId2"/>
          <a:srcRect/>
          <a:stretch>
            <a:fillRect/>
          </a:stretch>
        </p:blipFill>
        <p:spPr bwMode="auto">
          <a:xfrm>
            <a:off x="4572000" y="2428868"/>
            <a:ext cx="4572000" cy="2578100"/>
          </a:xfrm>
          <a:prstGeom prst="rect">
            <a:avLst/>
          </a:prstGeom>
          <a:noFill/>
        </p:spPr>
      </p:pic>
      <p:pic>
        <p:nvPicPr>
          <p:cNvPr id="1027" name="Picture 3" descr="F:\Documents and Settings\Администратор\Мои документы\s320x240.jpeg"/>
          <p:cNvPicPr>
            <a:picLocks noChangeAspect="1" noChangeArrowheads="1"/>
          </p:cNvPicPr>
          <p:nvPr/>
        </p:nvPicPr>
        <p:blipFill>
          <a:blip r:embed="rId3"/>
          <a:srcRect/>
          <a:stretch>
            <a:fillRect/>
          </a:stretch>
        </p:blipFill>
        <p:spPr bwMode="auto">
          <a:xfrm>
            <a:off x="285720" y="4143380"/>
            <a:ext cx="4064000" cy="2540000"/>
          </a:xfrm>
          <a:prstGeom prst="rect">
            <a:avLst/>
          </a:prstGeom>
          <a:noFill/>
        </p:spPr>
      </p:pic>
      <p:pic>
        <p:nvPicPr>
          <p:cNvPr id="1028" name="Picture 4" descr="F:\Documents and Settings\Администратор\Мои документы\100588_2575_1290560025974.jpg"/>
          <p:cNvPicPr>
            <a:picLocks noChangeAspect="1" noChangeArrowheads="1"/>
          </p:cNvPicPr>
          <p:nvPr/>
        </p:nvPicPr>
        <p:blipFill>
          <a:blip r:embed="rId4"/>
          <a:srcRect/>
          <a:stretch>
            <a:fillRect/>
          </a:stretch>
        </p:blipFill>
        <p:spPr bwMode="auto">
          <a:xfrm>
            <a:off x="214282" y="214290"/>
            <a:ext cx="8715436" cy="1524000"/>
          </a:xfrm>
          <a:prstGeom prst="rect">
            <a:avLst/>
          </a:prstGeom>
          <a:noFill/>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В мире животных (Заставка 70-90-х годов) [HQ] (2).avi">
            <a:hlinkClick r:id="" action="ppaction://media"/>
          </p:cNvPr>
          <p:cNvPicPr>
            <a:picLocks noRot="1" noChangeAspect="1"/>
          </p:cNvPicPr>
          <p:nvPr>
            <a:videoFile r:link="rId1"/>
          </p:nvPr>
        </p:nvPicPr>
        <p:blipFill>
          <a:blip r:embed="rId3"/>
          <a:stretch>
            <a:fillRect/>
          </a:stretch>
        </p:blipFill>
        <p:spPr>
          <a:xfrm>
            <a:off x="428596" y="214290"/>
            <a:ext cx="8286808" cy="642942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61115"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p:cTn id="7" fill="hold" display="0">
                  <p:stCondLst>
                    <p:cond delay="indefinite"/>
                  </p:stCondLst>
                  <p:endCondLst>
                    <p:cond evt="onNext" delay="0">
                      <p:tgtEl>
                        <p:sldTgt/>
                      </p:tgtEl>
                    </p:cond>
                    <p:cond evt="onPrev" delay="0">
                      <p:tgtEl>
                        <p:sldTgt/>
                      </p:tgtEl>
                    </p:cond>
                  </p:endCondLst>
                </p:cTn>
                <p:tgtEl>
                  <p:spTgt spid="2"/>
                </p:tgtEl>
              </p:cMediaNode>
            </p:video>
            <p:seq concurrent="1" nextAc="seek">
              <p:cTn id="8" restart="whenNotActive" fill="hold" evtFilter="cancelBubble" nodeType="interactiveSeq">
                <p:stCondLst>
                  <p:cond evt="onClick" delay="0">
                    <p:tgtEl>
                      <p:spTgt spid="2"/>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2"/>
                                        </p:tgtEl>
                                      </p:cBhvr>
                                    </p:cmd>
                                  </p:childTnLst>
                                </p:cTn>
                              </p:par>
                            </p:childTnLst>
                          </p:cTn>
                        </p:par>
                      </p:childTnLst>
                    </p:cTn>
                  </p:par>
                </p:childTnLst>
              </p:cTn>
              <p:nextCondLst>
                <p:cond evt="onClick" delay="0">
                  <p:tgtEl>
                    <p:spTgt spid="2"/>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285852" y="142852"/>
            <a:ext cx="6429420" cy="1323439"/>
          </a:xfrm>
          <a:prstGeom prst="rect">
            <a:avLst/>
          </a:prstGeom>
          <a:noFill/>
        </p:spPr>
        <p:txBody>
          <a:bodyPr wrap="none" rtlCol="0">
            <a:prstTxWarp prst="textPlain">
              <a:avLst/>
            </a:prstTxWarp>
            <a:spAutoFit/>
          </a:bodyPr>
          <a:lstStyle/>
          <a:p>
            <a:r>
              <a:rPr lang="ru-RU" sz="8000" dirty="0" smtClean="0">
                <a:solidFill>
                  <a:srgbClr val="FF0000"/>
                </a:solidFill>
                <a:effectLst>
                  <a:glow rad="101600">
                    <a:schemeClr val="accent2">
                      <a:satMod val="175000"/>
                      <a:alpha val="40000"/>
                    </a:schemeClr>
                  </a:glow>
                  <a:outerShdw blurRad="60007" dist="200025" dir="15000000" sy="30000" kx="-1800000" algn="bl" rotWithShape="0">
                    <a:prstClr val="black">
                      <a:alpha val="32000"/>
                    </a:prstClr>
                  </a:outerShdw>
                </a:effectLst>
              </a:rPr>
              <a:t>Защити меня!</a:t>
            </a:r>
            <a:endParaRPr lang="ru-RU" sz="8000" dirty="0">
              <a:solidFill>
                <a:srgbClr val="FF0000"/>
              </a:solidFill>
              <a:effectLst>
                <a:glow rad="101600">
                  <a:schemeClr val="accent2">
                    <a:satMod val="175000"/>
                    <a:alpha val="40000"/>
                  </a:schemeClr>
                </a:glow>
                <a:outerShdw blurRad="60007" dist="200025" dir="15000000" sy="30000" kx="-1800000" algn="bl" rotWithShape="0">
                  <a:prstClr val="black">
                    <a:alpha val="32000"/>
                  </a:prstClr>
                </a:outerShdw>
              </a:effectLst>
            </a:endParaRPr>
          </a:p>
        </p:txBody>
      </p:sp>
      <p:pic>
        <p:nvPicPr>
          <p:cNvPr id="5" name="Picture 2" descr="F:\Documents and Settings\Администратор\Мои документы\Мои рисунки\Изображение\Изображение 434.jpg"/>
          <p:cNvPicPr>
            <a:picLocks noChangeAspect="1" noChangeArrowheads="1"/>
          </p:cNvPicPr>
          <p:nvPr/>
        </p:nvPicPr>
        <p:blipFill>
          <a:blip r:embed="rId2" cstate="print"/>
          <a:srcRect/>
          <a:stretch>
            <a:fillRect/>
          </a:stretch>
        </p:blipFill>
        <p:spPr bwMode="auto">
          <a:xfrm>
            <a:off x="1000100" y="1357298"/>
            <a:ext cx="7056000" cy="5292000"/>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42910" y="142852"/>
            <a:ext cx="7816563" cy="1200329"/>
          </a:xfrm>
          <a:prstGeom prst="rect">
            <a:avLst/>
          </a:prstGeom>
          <a:noFill/>
        </p:spPr>
        <p:txBody>
          <a:bodyPr wrap="none" rtlCol="0">
            <a:spAutoFit/>
          </a:bodyPr>
          <a:lstStyle/>
          <a:p>
            <a:r>
              <a:rPr lang="ru-RU" sz="7200" dirty="0" smtClean="0">
                <a:solidFill>
                  <a:srgbClr val="0C5019"/>
                </a:solidFill>
                <a:latin typeface="Comic Sans MS" pitchFamily="66" charset="0"/>
              </a:rPr>
              <a:t>Физкультминутка</a:t>
            </a:r>
            <a:endParaRPr lang="ru-RU" sz="7200" dirty="0">
              <a:solidFill>
                <a:srgbClr val="0C5019"/>
              </a:solidFill>
              <a:latin typeface="Comic Sans MS" pitchFamily="66" charset="0"/>
            </a:endParaRPr>
          </a:p>
        </p:txBody>
      </p:sp>
      <p:sp>
        <p:nvSpPr>
          <p:cNvPr id="3" name="TextBox 2"/>
          <p:cNvSpPr txBox="1"/>
          <p:nvPr/>
        </p:nvSpPr>
        <p:spPr>
          <a:xfrm>
            <a:off x="1785918" y="1428736"/>
            <a:ext cx="5487400" cy="707886"/>
          </a:xfrm>
          <a:prstGeom prst="rect">
            <a:avLst/>
          </a:prstGeom>
          <a:noFill/>
        </p:spPr>
        <p:txBody>
          <a:bodyPr wrap="none" rtlCol="0">
            <a:spAutoFit/>
          </a:bodyPr>
          <a:lstStyle/>
          <a:p>
            <a:r>
              <a:rPr lang="ru-RU" sz="4000" dirty="0" smtClean="0">
                <a:solidFill>
                  <a:srgbClr val="D60093"/>
                </a:solidFill>
                <a:latin typeface="Comic Sans MS" pitchFamily="66" charset="0"/>
              </a:rPr>
              <a:t>«Летает – не летает».</a:t>
            </a:r>
            <a:endParaRPr lang="ru-RU" sz="4000" dirty="0">
              <a:solidFill>
                <a:srgbClr val="D60093"/>
              </a:solidFill>
              <a:latin typeface="Comic Sans MS" pitchFamily="66" charset="0"/>
            </a:endParaRPr>
          </a:p>
        </p:txBody>
      </p:sp>
      <p:pic>
        <p:nvPicPr>
          <p:cNvPr id="1026" name="Picture 2" descr="F:\Documents and Settings\Администратор\Мои документы\MR900236412.GIF"/>
          <p:cNvPicPr>
            <a:picLocks noChangeAspect="1" noChangeArrowheads="1" noCrop="1"/>
          </p:cNvPicPr>
          <p:nvPr/>
        </p:nvPicPr>
        <p:blipFill>
          <a:blip r:embed="rId2">
            <a:clrChange>
              <a:clrFrom>
                <a:srgbClr val="FFFFFF"/>
              </a:clrFrom>
              <a:clrTo>
                <a:srgbClr val="FFFFFF">
                  <a:alpha val="0"/>
                </a:srgbClr>
              </a:clrTo>
            </a:clrChange>
          </a:blip>
          <a:srcRect/>
          <a:stretch>
            <a:fillRect/>
          </a:stretch>
        </p:blipFill>
        <p:spPr bwMode="auto">
          <a:xfrm>
            <a:off x="0" y="785794"/>
            <a:ext cx="1857388" cy="1857388"/>
          </a:xfrm>
          <a:prstGeom prst="rect">
            <a:avLst/>
          </a:prstGeom>
          <a:noFill/>
        </p:spPr>
      </p:pic>
      <p:pic>
        <p:nvPicPr>
          <p:cNvPr id="1027" name="Picture 3" descr="F:\Documents and Settings\Администратор\Мои документы\i.jpeg"/>
          <p:cNvPicPr>
            <a:picLocks noChangeAspect="1" noChangeArrowheads="1"/>
          </p:cNvPicPr>
          <p:nvPr/>
        </p:nvPicPr>
        <p:blipFill>
          <a:blip r:embed="rId3"/>
          <a:srcRect/>
          <a:stretch>
            <a:fillRect/>
          </a:stretch>
        </p:blipFill>
        <p:spPr bwMode="auto">
          <a:xfrm>
            <a:off x="428595" y="2428868"/>
            <a:ext cx="2105127" cy="1571636"/>
          </a:xfrm>
          <a:prstGeom prst="rect">
            <a:avLst/>
          </a:prstGeom>
          <a:noFill/>
        </p:spPr>
      </p:pic>
      <p:pic>
        <p:nvPicPr>
          <p:cNvPr id="1028" name="Picture 4" descr="F:\Documents and Settings\Администратор\Мои документы\i.jpeg"/>
          <p:cNvPicPr>
            <a:picLocks noChangeAspect="1" noChangeArrowheads="1"/>
          </p:cNvPicPr>
          <p:nvPr/>
        </p:nvPicPr>
        <p:blipFill>
          <a:blip r:embed="rId4"/>
          <a:srcRect/>
          <a:stretch>
            <a:fillRect/>
          </a:stretch>
        </p:blipFill>
        <p:spPr bwMode="auto">
          <a:xfrm>
            <a:off x="3571868" y="2571744"/>
            <a:ext cx="1647829" cy="2026975"/>
          </a:xfrm>
          <a:prstGeom prst="rect">
            <a:avLst/>
          </a:prstGeom>
          <a:noFill/>
        </p:spPr>
      </p:pic>
      <p:pic>
        <p:nvPicPr>
          <p:cNvPr id="1029" name="Picture 5" descr="F:\Documents and Settings\Администратор\Мои документы\i.jpeg"/>
          <p:cNvPicPr>
            <a:picLocks noChangeAspect="1" noChangeArrowheads="1"/>
          </p:cNvPicPr>
          <p:nvPr/>
        </p:nvPicPr>
        <p:blipFill>
          <a:blip r:embed="rId5"/>
          <a:srcRect/>
          <a:stretch>
            <a:fillRect/>
          </a:stretch>
        </p:blipFill>
        <p:spPr bwMode="auto">
          <a:xfrm>
            <a:off x="6357950" y="4857760"/>
            <a:ext cx="1905000" cy="1435100"/>
          </a:xfrm>
          <a:prstGeom prst="rect">
            <a:avLst/>
          </a:prstGeom>
          <a:noFill/>
        </p:spPr>
      </p:pic>
      <p:pic>
        <p:nvPicPr>
          <p:cNvPr id="1030" name="Picture 6" descr="F:\Documents and Settings\Администратор\Мои документы\i.jpeg"/>
          <p:cNvPicPr>
            <a:picLocks noChangeAspect="1" noChangeArrowheads="1"/>
          </p:cNvPicPr>
          <p:nvPr/>
        </p:nvPicPr>
        <p:blipFill>
          <a:blip r:embed="rId6"/>
          <a:srcRect/>
          <a:stretch>
            <a:fillRect/>
          </a:stretch>
        </p:blipFill>
        <p:spPr bwMode="auto">
          <a:xfrm>
            <a:off x="6286512" y="2285992"/>
            <a:ext cx="2143140" cy="1614797"/>
          </a:xfrm>
          <a:prstGeom prst="rect">
            <a:avLst/>
          </a:prstGeom>
          <a:noFill/>
        </p:spPr>
      </p:pic>
      <p:pic>
        <p:nvPicPr>
          <p:cNvPr id="1031" name="Picture 7" descr="F:\Documents and Settings\Администратор\Мои документы\i.jpeg"/>
          <p:cNvPicPr>
            <a:picLocks noChangeAspect="1" noChangeArrowheads="1"/>
          </p:cNvPicPr>
          <p:nvPr/>
        </p:nvPicPr>
        <p:blipFill>
          <a:blip r:embed="rId7"/>
          <a:srcRect/>
          <a:stretch>
            <a:fillRect/>
          </a:stretch>
        </p:blipFill>
        <p:spPr bwMode="auto">
          <a:xfrm>
            <a:off x="1071538" y="4786322"/>
            <a:ext cx="2002805" cy="1495428"/>
          </a:xfrm>
          <a:prstGeom prst="rect">
            <a:avLst/>
          </a:prstGeom>
          <a:noFill/>
        </p:spPr>
      </p:pic>
      <p:pic>
        <p:nvPicPr>
          <p:cNvPr id="1032" name="Picture 8" descr="F:\Documents and Settings\Администратор\Мои документы\i.jpeg"/>
          <p:cNvPicPr>
            <a:picLocks noChangeAspect="1" noChangeArrowheads="1"/>
          </p:cNvPicPr>
          <p:nvPr/>
        </p:nvPicPr>
        <p:blipFill>
          <a:blip r:embed="rId8"/>
          <a:srcRect/>
          <a:stretch>
            <a:fillRect/>
          </a:stretch>
        </p:blipFill>
        <p:spPr bwMode="auto">
          <a:xfrm>
            <a:off x="3643306" y="5072074"/>
            <a:ext cx="2086242" cy="1571636"/>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7" presetClass="entr" presetSubtype="0" fill="hold" grpId="0" nodeType="clickEffect">
                                  <p:stCondLst>
                                    <p:cond delay="0"/>
                                  </p:stCondLst>
                                  <p:iterate type="lt">
                                    <p:tmPct val="50000"/>
                                  </p:iterate>
                                  <p:childTnLst>
                                    <p:set>
                                      <p:cBhvr>
                                        <p:cTn id="6" dur="1" fill="hold">
                                          <p:stCondLst>
                                            <p:cond delay="0"/>
                                          </p:stCondLst>
                                        </p:cTn>
                                        <p:tgtEl>
                                          <p:spTgt spid="2"/>
                                        </p:tgtEl>
                                        <p:attrNameLst>
                                          <p:attrName>style.visibility</p:attrName>
                                        </p:attrNameLst>
                                      </p:cBhvr>
                                      <p:to>
                                        <p:strVal val="visible"/>
                                      </p:to>
                                    </p:set>
                                    <p:anim calcmode="discrete" valueType="clr">
                                      <p:cBhvr override="childStyle">
                                        <p:cTn id="7" dur="80"/>
                                        <p:tgtEl>
                                          <p:spTgt spid="2"/>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2"/>
                                        </p:tgtEl>
                                        <p:attrNameLst>
                                          <p:attrName>fillcolor</p:attrName>
                                        </p:attrNameLst>
                                      </p:cBhvr>
                                      <p:tavLst>
                                        <p:tav tm="0">
                                          <p:val>
                                            <p:clrVal>
                                              <a:schemeClr val="accent2"/>
                                            </p:clrVal>
                                          </p:val>
                                        </p:tav>
                                        <p:tav tm="50000">
                                          <p:val>
                                            <p:clrVal>
                                              <a:schemeClr val="hlink"/>
                                            </p:clrVal>
                                          </p:val>
                                        </p:tav>
                                      </p:tavLst>
                                    </p:anim>
                                    <p:set>
                                      <p:cBhvr>
                                        <p:cTn id="9" dur="80"/>
                                        <p:tgtEl>
                                          <p:spTgt spid="2"/>
                                        </p:tgtEl>
                                        <p:attrNameLst>
                                          <p:attrName>fill.type</p:attrName>
                                        </p:attrNameLst>
                                      </p:cBhvr>
                                      <p:to>
                                        <p:strVal val="solid"/>
                                      </p:to>
                                    </p:set>
                                  </p:childTnLst>
                                </p:cTn>
                              </p:par>
                            </p:childTnLst>
                          </p:cTn>
                        </p:par>
                      </p:childTnLst>
                    </p:cTn>
                  </p:par>
                  <p:par>
                    <p:cTn id="10" fill="hold">
                      <p:stCondLst>
                        <p:cond delay="indefinite"/>
                      </p:stCondLst>
                      <p:childTnLst>
                        <p:par>
                          <p:cTn id="11" fill="hold">
                            <p:stCondLst>
                              <p:cond delay="0"/>
                            </p:stCondLst>
                            <p:childTnLst>
                              <p:par>
                                <p:cTn id="12" presetID="27" presetClass="entr" presetSubtype="0" fill="hold" grpId="0" nodeType="clickEffect">
                                  <p:stCondLst>
                                    <p:cond delay="0"/>
                                  </p:stCondLst>
                                  <p:iterate type="lt">
                                    <p:tmPct val="50000"/>
                                  </p:iterate>
                                  <p:childTnLst>
                                    <p:set>
                                      <p:cBhvr>
                                        <p:cTn id="13" dur="1" fill="hold">
                                          <p:stCondLst>
                                            <p:cond delay="0"/>
                                          </p:stCondLst>
                                        </p:cTn>
                                        <p:tgtEl>
                                          <p:spTgt spid="3"/>
                                        </p:tgtEl>
                                        <p:attrNameLst>
                                          <p:attrName>style.visibility</p:attrName>
                                        </p:attrNameLst>
                                      </p:cBhvr>
                                      <p:to>
                                        <p:strVal val="visible"/>
                                      </p:to>
                                    </p:set>
                                    <p:anim calcmode="discrete" valueType="clr">
                                      <p:cBhvr override="childStyle">
                                        <p:cTn id="14" dur="80"/>
                                        <p:tgtEl>
                                          <p:spTgt spid="3"/>
                                        </p:tgtEl>
                                        <p:attrNameLst>
                                          <p:attrName>style.color</p:attrName>
                                        </p:attrNameLst>
                                      </p:cBhvr>
                                      <p:tavLst>
                                        <p:tav tm="0">
                                          <p:val>
                                            <p:clrVal>
                                              <a:schemeClr val="accent2"/>
                                            </p:clrVal>
                                          </p:val>
                                        </p:tav>
                                        <p:tav tm="50000">
                                          <p:val>
                                            <p:clrVal>
                                              <a:schemeClr val="hlink"/>
                                            </p:clrVal>
                                          </p:val>
                                        </p:tav>
                                      </p:tavLst>
                                    </p:anim>
                                    <p:anim calcmode="discrete" valueType="clr">
                                      <p:cBhvr>
                                        <p:cTn id="15" dur="80"/>
                                        <p:tgtEl>
                                          <p:spTgt spid="3"/>
                                        </p:tgtEl>
                                        <p:attrNameLst>
                                          <p:attrName>fillcolor</p:attrName>
                                        </p:attrNameLst>
                                      </p:cBhvr>
                                      <p:tavLst>
                                        <p:tav tm="0">
                                          <p:val>
                                            <p:clrVal>
                                              <a:schemeClr val="accent2"/>
                                            </p:clrVal>
                                          </p:val>
                                        </p:tav>
                                        <p:tav tm="50000">
                                          <p:val>
                                            <p:clrVal>
                                              <a:schemeClr val="hlink"/>
                                            </p:clrVal>
                                          </p:val>
                                        </p:tav>
                                      </p:tavLst>
                                    </p:anim>
                                    <p:set>
                                      <p:cBhvr>
                                        <p:cTn id="16" dur="80"/>
                                        <p:tgtEl>
                                          <p:spTgt spid="3"/>
                                        </p:tgtEl>
                                        <p:attrNameLst>
                                          <p:attrName>fill.type</p:attrName>
                                        </p:attrNameLst>
                                      </p:cBhvr>
                                      <p:to>
                                        <p:strVal val="solid"/>
                                      </p:to>
                                    </p:se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1026"/>
                                        </p:tgtEl>
                                        <p:attrNameLst>
                                          <p:attrName>style.visibility</p:attrName>
                                        </p:attrNameLst>
                                      </p:cBhvr>
                                      <p:to>
                                        <p:strVal val="visible"/>
                                      </p:to>
                                    </p:set>
                                    <p:animEffect transition="in" filter="fade">
                                      <p:cBhvr>
                                        <p:cTn id="21" dur="500"/>
                                        <p:tgtEl>
                                          <p:spTgt spid="1026"/>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nodeType="clickEffect">
                                  <p:stCondLst>
                                    <p:cond delay="0"/>
                                  </p:stCondLst>
                                  <p:childTnLst>
                                    <p:set>
                                      <p:cBhvr>
                                        <p:cTn id="25" dur="1" fill="hold">
                                          <p:stCondLst>
                                            <p:cond delay="0"/>
                                          </p:stCondLst>
                                        </p:cTn>
                                        <p:tgtEl>
                                          <p:spTgt spid="1027"/>
                                        </p:tgtEl>
                                        <p:attrNameLst>
                                          <p:attrName>style.visibility</p:attrName>
                                        </p:attrNameLst>
                                      </p:cBhvr>
                                      <p:to>
                                        <p:strVal val="visible"/>
                                      </p:to>
                                    </p:set>
                                    <p:animEffect transition="in" filter="fade">
                                      <p:cBhvr>
                                        <p:cTn id="26" dur="500"/>
                                        <p:tgtEl>
                                          <p:spTgt spid="1027"/>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nodeType="clickEffect">
                                  <p:stCondLst>
                                    <p:cond delay="0"/>
                                  </p:stCondLst>
                                  <p:childTnLst>
                                    <p:set>
                                      <p:cBhvr>
                                        <p:cTn id="30" dur="1" fill="hold">
                                          <p:stCondLst>
                                            <p:cond delay="0"/>
                                          </p:stCondLst>
                                        </p:cTn>
                                        <p:tgtEl>
                                          <p:spTgt spid="1032"/>
                                        </p:tgtEl>
                                        <p:attrNameLst>
                                          <p:attrName>style.visibility</p:attrName>
                                        </p:attrNameLst>
                                      </p:cBhvr>
                                      <p:to>
                                        <p:strVal val="visible"/>
                                      </p:to>
                                    </p:set>
                                    <p:animEffect transition="in" filter="fade">
                                      <p:cBhvr>
                                        <p:cTn id="31" dur="500"/>
                                        <p:tgtEl>
                                          <p:spTgt spid="1032"/>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nodeType="clickEffect">
                                  <p:stCondLst>
                                    <p:cond delay="0"/>
                                  </p:stCondLst>
                                  <p:childTnLst>
                                    <p:set>
                                      <p:cBhvr>
                                        <p:cTn id="35" dur="1" fill="hold">
                                          <p:stCondLst>
                                            <p:cond delay="0"/>
                                          </p:stCondLst>
                                        </p:cTn>
                                        <p:tgtEl>
                                          <p:spTgt spid="1030"/>
                                        </p:tgtEl>
                                        <p:attrNameLst>
                                          <p:attrName>style.visibility</p:attrName>
                                        </p:attrNameLst>
                                      </p:cBhvr>
                                      <p:to>
                                        <p:strVal val="visible"/>
                                      </p:to>
                                    </p:set>
                                    <p:animEffect transition="in" filter="fade">
                                      <p:cBhvr>
                                        <p:cTn id="36" dur="500"/>
                                        <p:tgtEl>
                                          <p:spTgt spid="1030"/>
                                        </p:tgtEl>
                                      </p:cBhvr>
                                    </p:animEffect>
                                  </p:childTnLst>
                                </p:cTn>
                              </p:par>
                            </p:childTnLst>
                          </p:cTn>
                        </p:par>
                      </p:childTnLst>
                    </p:cTn>
                  </p:par>
                  <p:par>
                    <p:cTn id="37" fill="hold">
                      <p:stCondLst>
                        <p:cond delay="indefinite"/>
                      </p:stCondLst>
                      <p:childTnLst>
                        <p:par>
                          <p:cTn id="38" fill="hold">
                            <p:stCondLst>
                              <p:cond delay="0"/>
                            </p:stCondLst>
                            <p:childTnLst>
                              <p:par>
                                <p:cTn id="39" presetID="10" presetClass="entr" presetSubtype="0" fill="hold" nodeType="clickEffect">
                                  <p:stCondLst>
                                    <p:cond delay="0"/>
                                  </p:stCondLst>
                                  <p:childTnLst>
                                    <p:set>
                                      <p:cBhvr>
                                        <p:cTn id="40" dur="1" fill="hold">
                                          <p:stCondLst>
                                            <p:cond delay="0"/>
                                          </p:stCondLst>
                                        </p:cTn>
                                        <p:tgtEl>
                                          <p:spTgt spid="1031"/>
                                        </p:tgtEl>
                                        <p:attrNameLst>
                                          <p:attrName>style.visibility</p:attrName>
                                        </p:attrNameLst>
                                      </p:cBhvr>
                                      <p:to>
                                        <p:strVal val="visible"/>
                                      </p:to>
                                    </p:set>
                                    <p:animEffect transition="in" filter="fade">
                                      <p:cBhvr>
                                        <p:cTn id="41" dur="500"/>
                                        <p:tgtEl>
                                          <p:spTgt spid="1031"/>
                                        </p:tgtEl>
                                      </p:cBhvr>
                                    </p:animEffect>
                                  </p:childTnLst>
                                </p:cTn>
                              </p:par>
                            </p:childTnLst>
                          </p:cTn>
                        </p:par>
                      </p:childTnLst>
                    </p:cTn>
                  </p:par>
                  <p:par>
                    <p:cTn id="42" fill="hold">
                      <p:stCondLst>
                        <p:cond delay="indefinite"/>
                      </p:stCondLst>
                      <p:childTnLst>
                        <p:par>
                          <p:cTn id="43" fill="hold">
                            <p:stCondLst>
                              <p:cond delay="0"/>
                            </p:stCondLst>
                            <p:childTnLst>
                              <p:par>
                                <p:cTn id="44" presetID="10" presetClass="entr" presetSubtype="0" fill="hold" nodeType="clickEffect">
                                  <p:stCondLst>
                                    <p:cond delay="0"/>
                                  </p:stCondLst>
                                  <p:childTnLst>
                                    <p:set>
                                      <p:cBhvr>
                                        <p:cTn id="45" dur="1" fill="hold">
                                          <p:stCondLst>
                                            <p:cond delay="0"/>
                                          </p:stCondLst>
                                        </p:cTn>
                                        <p:tgtEl>
                                          <p:spTgt spid="1029"/>
                                        </p:tgtEl>
                                        <p:attrNameLst>
                                          <p:attrName>style.visibility</p:attrName>
                                        </p:attrNameLst>
                                      </p:cBhvr>
                                      <p:to>
                                        <p:strVal val="visible"/>
                                      </p:to>
                                    </p:set>
                                    <p:animEffect transition="in" filter="fade">
                                      <p:cBhvr>
                                        <p:cTn id="46" dur="500"/>
                                        <p:tgtEl>
                                          <p:spTgt spid="1029"/>
                                        </p:tgtEl>
                                      </p:cBhvr>
                                    </p:animEffect>
                                  </p:childTnLst>
                                </p:cTn>
                              </p:par>
                            </p:childTnLst>
                          </p:cTn>
                        </p:par>
                      </p:childTnLst>
                    </p:cTn>
                  </p:par>
                  <p:par>
                    <p:cTn id="47" fill="hold">
                      <p:stCondLst>
                        <p:cond delay="indefinite"/>
                      </p:stCondLst>
                      <p:childTnLst>
                        <p:par>
                          <p:cTn id="48" fill="hold">
                            <p:stCondLst>
                              <p:cond delay="0"/>
                            </p:stCondLst>
                            <p:childTnLst>
                              <p:par>
                                <p:cTn id="49" presetID="10" presetClass="entr" presetSubtype="0" fill="hold" nodeType="clickEffect">
                                  <p:stCondLst>
                                    <p:cond delay="0"/>
                                  </p:stCondLst>
                                  <p:childTnLst>
                                    <p:set>
                                      <p:cBhvr>
                                        <p:cTn id="50" dur="1" fill="hold">
                                          <p:stCondLst>
                                            <p:cond delay="0"/>
                                          </p:stCondLst>
                                        </p:cTn>
                                        <p:tgtEl>
                                          <p:spTgt spid="1028"/>
                                        </p:tgtEl>
                                        <p:attrNameLst>
                                          <p:attrName>style.visibility</p:attrName>
                                        </p:attrNameLst>
                                      </p:cBhvr>
                                      <p:to>
                                        <p:strVal val="visible"/>
                                      </p:to>
                                    </p:set>
                                    <p:animEffect transition="in" filter="fade">
                                      <p:cBhvr>
                                        <p:cTn id="51" dur="500"/>
                                        <p:tgtEl>
                                          <p:spTgt spid="10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01" name="Picture 5" descr="jdie4744u4ujdc"/>
          <p:cNvPicPr>
            <a:picLocks noChangeAspect="1" noChangeArrowheads="1"/>
          </p:cNvPicPr>
          <p:nvPr/>
        </p:nvPicPr>
        <p:blipFill>
          <a:blip r:embed="rId2"/>
          <a:srcRect/>
          <a:stretch>
            <a:fillRect/>
          </a:stretch>
        </p:blipFill>
        <p:spPr bwMode="auto">
          <a:xfrm>
            <a:off x="0" y="0"/>
            <a:ext cx="9144000" cy="6858000"/>
          </a:xfrm>
          <a:prstGeom prst="rect">
            <a:avLst/>
          </a:prstGeom>
          <a:noFill/>
        </p:spPr>
      </p:pic>
      <p:sp>
        <p:nvSpPr>
          <p:cNvPr id="4102" name="Rectangle 6"/>
          <p:cNvSpPr>
            <a:spLocks noGrp="1" noChangeArrowheads="1"/>
          </p:cNvSpPr>
          <p:nvPr>
            <p:ph type="ctrTitle"/>
          </p:nvPr>
        </p:nvSpPr>
        <p:spPr>
          <a:xfrm>
            <a:off x="457200" y="1604963"/>
            <a:ext cx="8229600" cy="1828800"/>
          </a:xfrm>
        </p:spPr>
        <p:txBody>
          <a:bodyPr/>
          <a:lstStyle/>
          <a:p>
            <a:r>
              <a:rPr lang="ru-RU">
                <a:solidFill>
                  <a:schemeClr val="bg1"/>
                </a:solidFill>
              </a:rPr>
              <a:t>Редкие животные Ленинградской области</a:t>
            </a:r>
          </a:p>
        </p:txBody>
      </p:sp>
      <p:sp>
        <p:nvSpPr>
          <p:cNvPr id="4103" name="Rectangle 7"/>
          <p:cNvSpPr>
            <a:spLocks noGrp="1" noChangeArrowheads="1"/>
          </p:cNvSpPr>
          <p:nvPr>
            <p:ph type="subTitle" idx="1"/>
          </p:nvPr>
        </p:nvSpPr>
        <p:spPr/>
        <p:txBody>
          <a:bodyPr/>
          <a:lstStyle/>
          <a:p>
            <a:pPr>
              <a:lnSpc>
                <a:spcPct val="80000"/>
              </a:lnSpc>
            </a:pPr>
            <a:r>
              <a:rPr lang="ru-RU" sz="2800" dirty="0">
                <a:solidFill>
                  <a:schemeClr val="bg1"/>
                </a:solidFill>
              </a:rPr>
              <a:t>По страницам «Красной книги природы Ленинградской области»</a:t>
            </a:r>
          </a:p>
          <a:p>
            <a:pPr>
              <a:lnSpc>
                <a:spcPct val="80000"/>
              </a:lnSpc>
            </a:pPr>
            <a:endParaRPr lang="ru-RU" sz="2800" dirty="0">
              <a:solidFill>
                <a:schemeClr val="bg1"/>
              </a:solidFill>
            </a:endParaRPr>
          </a:p>
          <a:p>
            <a:pPr>
              <a:lnSpc>
                <a:spcPct val="80000"/>
              </a:lnSpc>
            </a:pPr>
            <a:r>
              <a:rPr lang="ru-RU" sz="1400" dirty="0"/>
              <a:t>		</a:t>
            </a:r>
            <a:r>
              <a:rPr lang="ru-RU" sz="1400" dirty="0">
                <a:solidFill>
                  <a:schemeClr val="bg1"/>
                </a:solidFill>
              </a:rPr>
              <a:t>Выполнили: семья </a:t>
            </a:r>
            <a:r>
              <a:rPr lang="ru-RU" sz="1400" dirty="0" err="1">
                <a:solidFill>
                  <a:schemeClr val="bg1"/>
                </a:solidFill>
              </a:rPr>
              <a:t>Корельских</a:t>
            </a:r>
            <a:endParaRPr lang="ru-RU" sz="1400" dirty="0">
              <a:solidFill>
                <a:schemeClr val="bg1"/>
              </a:solidFill>
            </a:endParaRPr>
          </a:p>
          <a:p>
            <a:pPr>
              <a:lnSpc>
                <a:spcPct val="80000"/>
              </a:lnSpc>
            </a:pPr>
            <a:r>
              <a:rPr lang="ru-RU" sz="1400" dirty="0"/>
              <a:t>				</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idx="4294967295"/>
          </p:nvPr>
        </p:nvSpPr>
        <p:spPr>
          <a:xfrm>
            <a:off x="0" y="0"/>
            <a:ext cx="9144000" cy="1447800"/>
          </a:xfrm>
          <a:noFill/>
          <a:ln/>
        </p:spPr>
        <p:txBody>
          <a:bodyPr/>
          <a:lstStyle/>
          <a:p>
            <a:r>
              <a:rPr lang="ru-RU"/>
              <a:t>Красная книга - это</a:t>
            </a:r>
          </a:p>
        </p:txBody>
      </p:sp>
      <p:sp>
        <p:nvSpPr>
          <p:cNvPr id="12291" name="Rectangle 3"/>
          <p:cNvSpPr>
            <a:spLocks noGrp="1" noChangeArrowheads="1"/>
          </p:cNvSpPr>
          <p:nvPr>
            <p:ph type="body" idx="4294967295"/>
          </p:nvPr>
        </p:nvSpPr>
        <p:spPr>
          <a:xfrm>
            <a:off x="0" y="1447800"/>
            <a:ext cx="9144000" cy="5410200"/>
          </a:xfrm>
          <a:noFill/>
        </p:spPr>
        <p:txBody>
          <a:bodyPr/>
          <a:lstStyle/>
          <a:p>
            <a:pPr algn="ctr">
              <a:buFont typeface="Wingdings" pitchFamily="2" charset="2"/>
              <a:buNone/>
            </a:pPr>
            <a:r>
              <a:rPr lang="ru-RU"/>
              <a:t>	аннотированный список редких и находящихся под угрозой исчезновения животных, растений и грибов. </a:t>
            </a:r>
          </a:p>
        </p:txBody>
      </p:sp>
      <p:pic>
        <p:nvPicPr>
          <p:cNvPr id="12293" name="Picture 5" descr="120px-redbooklo"/>
          <p:cNvPicPr>
            <a:picLocks noChangeAspect="1" noChangeArrowheads="1"/>
          </p:cNvPicPr>
          <p:nvPr/>
        </p:nvPicPr>
        <p:blipFill>
          <a:blip r:embed="rId2"/>
          <a:srcRect/>
          <a:stretch>
            <a:fillRect/>
          </a:stretch>
        </p:blipFill>
        <p:spPr bwMode="auto">
          <a:xfrm>
            <a:off x="762000" y="3276600"/>
            <a:ext cx="2122488" cy="2971800"/>
          </a:xfrm>
          <a:prstGeom prst="rect">
            <a:avLst/>
          </a:prstGeom>
          <a:noFill/>
        </p:spPr>
      </p:pic>
      <p:pic>
        <p:nvPicPr>
          <p:cNvPr id="12295" name="Picture 7" descr="300px-petersburg_region"/>
          <p:cNvPicPr>
            <a:picLocks noChangeAspect="1" noChangeArrowheads="1"/>
          </p:cNvPicPr>
          <p:nvPr/>
        </p:nvPicPr>
        <p:blipFill>
          <a:blip r:embed="rId3"/>
          <a:srcRect/>
          <a:stretch>
            <a:fillRect/>
          </a:stretch>
        </p:blipFill>
        <p:spPr bwMode="auto">
          <a:xfrm>
            <a:off x="5181600" y="3124200"/>
            <a:ext cx="3581400" cy="3151188"/>
          </a:xfrm>
          <a:prstGeom prst="rect">
            <a:avLst/>
          </a:prstGeom>
          <a:noFill/>
        </p:spPr>
      </p:pic>
      <p:pic>
        <p:nvPicPr>
          <p:cNvPr id="12297" name="Picture 9" descr="image001(169)"/>
          <p:cNvPicPr>
            <a:picLocks noChangeAspect="1" noChangeArrowheads="1"/>
          </p:cNvPicPr>
          <p:nvPr/>
        </p:nvPicPr>
        <p:blipFill>
          <a:blip r:embed="rId4"/>
          <a:srcRect/>
          <a:stretch>
            <a:fillRect/>
          </a:stretch>
        </p:blipFill>
        <p:spPr bwMode="auto">
          <a:xfrm>
            <a:off x="3657600" y="5562600"/>
            <a:ext cx="838200" cy="838200"/>
          </a:xfrm>
          <a:prstGeom prst="rect">
            <a:avLst/>
          </a:prstGeom>
          <a:noFill/>
        </p:spPr>
      </p:pic>
      <p:pic>
        <p:nvPicPr>
          <p:cNvPr id="12299" name="Picture 11" descr="0_2ea72_c6986a88_L"/>
          <p:cNvPicPr>
            <a:picLocks noChangeAspect="1" noChangeArrowheads="1"/>
          </p:cNvPicPr>
          <p:nvPr/>
        </p:nvPicPr>
        <p:blipFill>
          <a:blip r:embed="rId5" cstate="print"/>
          <a:srcRect/>
          <a:stretch>
            <a:fillRect/>
          </a:stretch>
        </p:blipFill>
        <p:spPr bwMode="auto">
          <a:xfrm>
            <a:off x="3276600" y="4495800"/>
            <a:ext cx="1524000" cy="957263"/>
          </a:xfrm>
          <a:prstGeom prst="rect">
            <a:avLst/>
          </a:prstGeom>
          <a:noFill/>
        </p:spPr>
      </p:pic>
      <p:pic>
        <p:nvPicPr>
          <p:cNvPr id="12303" name="Picture 15" descr="Amur_Tiger_Panthera_tigris_altaica_Cub_Walking_1500px"/>
          <p:cNvPicPr>
            <a:picLocks noChangeAspect="1" noChangeArrowheads="1"/>
          </p:cNvPicPr>
          <p:nvPr/>
        </p:nvPicPr>
        <p:blipFill>
          <a:blip r:embed="rId6" cstate="print"/>
          <a:srcRect/>
          <a:stretch>
            <a:fillRect/>
          </a:stretch>
        </p:blipFill>
        <p:spPr bwMode="auto">
          <a:xfrm>
            <a:off x="3581400" y="2971800"/>
            <a:ext cx="971550" cy="1295400"/>
          </a:xfrm>
          <a:prstGeom prst="rect">
            <a:avLst/>
          </a:prstGeom>
          <a:noFill/>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8" name="Rectangle 4"/>
          <p:cNvSpPr>
            <a:spLocks noChangeArrowheads="1"/>
          </p:cNvSpPr>
          <p:nvPr/>
        </p:nvSpPr>
        <p:spPr bwMode="auto">
          <a:xfrm>
            <a:off x="4270375" y="3246438"/>
            <a:ext cx="349250" cy="366712"/>
          </a:xfrm>
          <a:prstGeom prst="rect">
            <a:avLst/>
          </a:prstGeom>
          <a:noFill/>
          <a:ln w="9525">
            <a:noFill/>
            <a:miter lim="800000"/>
            <a:headEnd/>
            <a:tailEnd/>
          </a:ln>
          <a:effectLst/>
        </p:spPr>
        <p:txBody>
          <a:bodyPr wrap="none">
            <a:spAutoFit/>
          </a:bodyPr>
          <a:lstStyle/>
          <a:p>
            <a:r>
              <a:rPr lang="ru-RU">
                <a:solidFill>
                  <a:schemeClr val="bg1"/>
                </a:solidFill>
              </a:rPr>
              <a:t>П</a:t>
            </a:r>
          </a:p>
        </p:txBody>
      </p:sp>
      <p:pic>
        <p:nvPicPr>
          <p:cNvPr id="6150" name="Picture 6" descr="belka4"/>
          <p:cNvPicPr>
            <a:picLocks noChangeAspect="1" noChangeArrowheads="1"/>
          </p:cNvPicPr>
          <p:nvPr/>
        </p:nvPicPr>
        <p:blipFill>
          <a:blip r:embed="rId2"/>
          <a:srcRect/>
          <a:stretch>
            <a:fillRect/>
          </a:stretch>
        </p:blipFill>
        <p:spPr bwMode="auto">
          <a:xfrm>
            <a:off x="0" y="0"/>
            <a:ext cx="4762500" cy="3629025"/>
          </a:xfrm>
          <a:prstGeom prst="rect">
            <a:avLst/>
          </a:prstGeom>
          <a:noFill/>
        </p:spPr>
      </p:pic>
      <p:sp>
        <p:nvSpPr>
          <p:cNvPr id="6152" name="AutoShape 8" descr="Z"/>
          <p:cNvSpPr>
            <a:spLocks noChangeAspect="1" noChangeArrowheads="1"/>
          </p:cNvSpPr>
          <p:nvPr/>
        </p:nvSpPr>
        <p:spPr bwMode="auto">
          <a:xfrm>
            <a:off x="3638550" y="2728913"/>
            <a:ext cx="1866900" cy="1400175"/>
          </a:xfrm>
          <a:prstGeom prst="rect">
            <a:avLst/>
          </a:prstGeom>
          <a:noFill/>
        </p:spPr>
        <p:txBody>
          <a:bodyPr/>
          <a:lstStyle/>
          <a:p>
            <a:endParaRPr lang="ru-RU"/>
          </a:p>
        </p:txBody>
      </p:sp>
      <p:pic>
        <p:nvPicPr>
          <p:cNvPr id="6154" name="Picture 10" descr="Schneehase"/>
          <p:cNvPicPr>
            <a:picLocks noChangeAspect="1" noChangeArrowheads="1"/>
          </p:cNvPicPr>
          <p:nvPr/>
        </p:nvPicPr>
        <p:blipFill>
          <a:blip r:embed="rId3"/>
          <a:srcRect/>
          <a:stretch>
            <a:fillRect/>
          </a:stretch>
        </p:blipFill>
        <p:spPr bwMode="auto">
          <a:xfrm>
            <a:off x="5562600" y="2971800"/>
            <a:ext cx="3581400" cy="3048000"/>
          </a:xfrm>
          <a:prstGeom prst="rect">
            <a:avLst/>
          </a:prstGeom>
          <a:noFill/>
        </p:spPr>
      </p:pic>
      <p:sp>
        <p:nvSpPr>
          <p:cNvPr id="6157" name="Rectangle 13"/>
          <p:cNvSpPr>
            <a:spLocks noGrp="1" noChangeArrowheads="1"/>
          </p:cNvSpPr>
          <p:nvPr>
            <p:ph type="title"/>
          </p:nvPr>
        </p:nvSpPr>
        <p:spPr>
          <a:xfrm>
            <a:off x="457200" y="304800"/>
            <a:ext cx="4267200" cy="1143000"/>
          </a:xfrm>
        </p:spPr>
        <p:txBody>
          <a:bodyPr/>
          <a:lstStyle/>
          <a:p>
            <a:r>
              <a:rPr lang="ru-RU" sz="3200">
                <a:solidFill>
                  <a:schemeClr val="tx1"/>
                </a:solidFill>
              </a:rPr>
              <a:t>Животный мир Ленинградской</a:t>
            </a:r>
            <a:r>
              <a:rPr lang="ru-RU" sz="3200">
                <a:solidFill>
                  <a:schemeClr val="bg1"/>
                </a:solidFill>
              </a:rPr>
              <a:t> </a:t>
            </a:r>
            <a:r>
              <a:rPr lang="ru-RU" sz="3200">
                <a:solidFill>
                  <a:schemeClr val="tx1"/>
                </a:solidFill>
              </a:rPr>
              <a:t>области</a:t>
            </a:r>
            <a:r>
              <a:rPr lang="ru-RU" sz="1800">
                <a:solidFill>
                  <a:schemeClr val="bg1"/>
                </a:solidFill>
              </a:rPr>
              <a:t/>
            </a:r>
            <a:br>
              <a:rPr lang="ru-RU" sz="1800">
                <a:solidFill>
                  <a:schemeClr val="bg1"/>
                </a:solidFill>
              </a:rPr>
            </a:br>
            <a:endParaRPr lang="ru-RU" sz="1800">
              <a:solidFill>
                <a:schemeClr val="tx1"/>
              </a:solidFill>
            </a:endParaRPr>
          </a:p>
        </p:txBody>
      </p:sp>
      <p:sp>
        <p:nvSpPr>
          <p:cNvPr id="6158" name="Rectangle 14"/>
          <p:cNvSpPr>
            <a:spLocks noGrp="1" noChangeArrowheads="1"/>
          </p:cNvSpPr>
          <p:nvPr>
            <p:ph type="body" idx="1"/>
          </p:nvPr>
        </p:nvSpPr>
        <p:spPr/>
        <p:txBody>
          <a:bodyPr/>
          <a:lstStyle/>
          <a:p>
            <a:r>
              <a:rPr lang="ru-RU" sz="2000"/>
              <a:t> </a:t>
            </a:r>
          </a:p>
        </p:txBody>
      </p:sp>
      <p:pic>
        <p:nvPicPr>
          <p:cNvPr id="6160" name="Picture 16" descr="ilder"/>
          <p:cNvPicPr>
            <a:picLocks noChangeAspect="1" noChangeArrowheads="1"/>
          </p:cNvPicPr>
          <p:nvPr/>
        </p:nvPicPr>
        <p:blipFill>
          <a:blip r:embed="rId4"/>
          <a:srcRect/>
          <a:stretch>
            <a:fillRect/>
          </a:stretch>
        </p:blipFill>
        <p:spPr bwMode="auto">
          <a:xfrm>
            <a:off x="2514600" y="2971800"/>
            <a:ext cx="3886200" cy="2728913"/>
          </a:xfrm>
          <a:prstGeom prst="rect">
            <a:avLst/>
          </a:prstGeom>
          <a:noFill/>
        </p:spPr>
      </p:pic>
      <p:sp>
        <p:nvSpPr>
          <p:cNvPr id="6164" name="Rectangle 20"/>
          <p:cNvSpPr>
            <a:spLocks noChangeArrowheads="1"/>
          </p:cNvSpPr>
          <p:nvPr/>
        </p:nvSpPr>
        <p:spPr bwMode="auto">
          <a:xfrm>
            <a:off x="4724400" y="0"/>
            <a:ext cx="4419600" cy="3013075"/>
          </a:xfrm>
          <a:prstGeom prst="rect">
            <a:avLst/>
          </a:prstGeom>
          <a:noFill/>
          <a:ln w="9525">
            <a:noFill/>
            <a:miter lim="800000"/>
            <a:headEnd/>
            <a:tailEnd/>
          </a:ln>
          <a:effectLst/>
        </p:spPr>
        <p:txBody>
          <a:bodyPr anchor="ctr">
            <a:spAutoFit/>
          </a:bodyPr>
          <a:lstStyle/>
          <a:p>
            <a:r>
              <a:rPr lang="ru-RU" sz="2400"/>
              <a:t>В области обитают главным образом лесные животные, среди которых 68 видов млекопитающих: белка, хорь, куница, крот, заяц-беляк, заяц-русак, различные грызуны (полевая и лесная мыши, крысы и другие).</a:t>
            </a:r>
          </a:p>
        </p:txBody>
      </p:sp>
      <p:sp>
        <p:nvSpPr>
          <p:cNvPr id="6169" name="Rectangle 25"/>
          <p:cNvSpPr>
            <a:spLocks noChangeArrowheads="1"/>
          </p:cNvSpPr>
          <p:nvPr/>
        </p:nvSpPr>
        <p:spPr bwMode="auto">
          <a:xfrm>
            <a:off x="0" y="3657600"/>
            <a:ext cx="2590800" cy="3140075"/>
          </a:xfrm>
          <a:prstGeom prst="rect">
            <a:avLst/>
          </a:prstGeom>
          <a:noFill/>
          <a:ln w="9525">
            <a:noFill/>
            <a:miter lim="800000"/>
            <a:headEnd/>
            <a:tailEnd/>
          </a:ln>
          <a:effectLst/>
        </p:spPr>
        <p:txBody>
          <a:bodyPr>
            <a:spAutoFit/>
          </a:bodyPr>
          <a:lstStyle/>
          <a:p>
            <a:r>
              <a:rPr lang="ru-RU" sz="2000"/>
              <a:t>Реже встречаются волк, кабан, косуля, лисица, лось, медведь, рысь, ласка, выдра, олень пятнистый, ондатра, нерпа, бобр, тюлень, норка, енотовидная собака.</a:t>
            </a:r>
          </a:p>
        </p:txBody>
      </p:sp>
      <p:pic>
        <p:nvPicPr>
          <p:cNvPr id="6171" name="Picture 27" descr="119"/>
          <p:cNvPicPr>
            <a:picLocks noChangeAspect="1" noChangeArrowheads="1"/>
          </p:cNvPicPr>
          <p:nvPr/>
        </p:nvPicPr>
        <p:blipFill>
          <a:blip r:embed="rId5" cstate="print"/>
          <a:srcRect/>
          <a:stretch>
            <a:fillRect/>
          </a:stretch>
        </p:blipFill>
        <p:spPr bwMode="auto">
          <a:xfrm>
            <a:off x="7010400" y="5181600"/>
            <a:ext cx="2133600" cy="1463675"/>
          </a:xfrm>
          <a:prstGeom prst="rect">
            <a:avLst/>
          </a:prstGeom>
          <a:noFill/>
        </p:spPr>
      </p:pic>
      <p:pic>
        <p:nvPicPr>
          <p:cNvPr id="6173" name="Picture 29" descr="European%20Lynx-0001"/>
          <p:cNvPicPr>
            <a:picLocks noChangeAspect="1" noChangeArrowheads="1"/>
          </p:cNvPicPr>
          <p:nvPr/>
        </p:nvPicPr>
        <p:blipFill>
          <a:blip r:embed="rId6"/>
          <a:srcRect/>
          <a:stretch>
            <a:fillRect/>
          </a:stretch>
        </p:blipFill>
        <p:spPr bwMode="auto">
          <a:xfrm>
            <a:off x="2514600" y="5181600"/>
            <a:ext cx="2209800" cy="1431925"/>
          </a:xfrm>
          <a:prstGeom prst="rect">
            <a:avLst/>
          </a:prstGeom>
          <a:noFill/>
        </p:spPr>
      </p:pic>
      <p:pic>
        <p:nvPicPr>
          <p:cNvPr id="6175" name="Picture 31" descr="olen2"/>
          <p:cNvPicPr>
            <a:picLocks noChangeAspect="1" noChangeArrowheads="1"/>
          </p:cNvPicPr>
          <p:nvPr/>
        </p:nvPicPr>
        <p:blipFill>
          <a:blip r:embed="rId7"/>
          <a:srcRect/>
          <a:stretch>
            <a:fillRect/>
          </a:stretch>
        </p:blipFill>
        <p:spPr bwMode="auto">
          <a:xfrm>
            <a:off x="4572000" y="4876800"/>
            <a:ext cx="2438400" cy="1828800"/>
          </a:xfrm>
          <a:prstGeom prst="rect">
            <a:avLst/>
          </a:prstGeom>
          <a:noFill/>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41" name="Picture 5" descr="04-05-09"/>
          <p:cNvPicPr>
            <a:picLocks noChangeAspect="1" noChangeArrowheads="1"/>
          </p:cNvPicPr>
          <p:nvPr/>
        </p:nvPicPr>
        <p:blipFill>
          <a:blip r:embed="rId2"/>
          <a:srcRect/>
          <a:stretch>
            <a:fillRect/>
          </a:stretch>
        </p:blipFill>
        <p:spPr bwMode="auto">
          <a:xfrm>
            <a:off x="0" y="3733800"/>
            <a:ext cx="3733800" cy="3124200"/>
          </a:xfrm>
          <a:prstGeom prst="rect">
            <a:avLst/>
          </a:prstGeom>
          <a:noFill/>
        </p:spPr>
      </p:pic>
      <p:pic>
        <p:nvPicPr>
          <p:cNvPr id="14343" name="Picture 7" descr="0_29d17_eb9489c8_M">
            <a:hlinkClick r:id="rId3"/>
          </p:cNvPr>
          <p:cNvPicPr>
            <a:picLocks noChangeAspect="1" noChangeArrowheads="1"/>
          </p:cNvPicPr>
          <p:nvPr/>
        </p:nvPicPr>
        <p:blipFill>
          <a:blip r:embed="rId4"/>
          <a:srcRect/>
          <a:stretch>
            <a:fillRect/>
          </a:stretch>
        </p:blipFill>
        <p:spPr bwMode="auto">
          <a:xfrm>
            <a:off x="3124200" y="3660775"/>
            <a:ext cx="3352800" cy="3197225"/>
          </a:xfrm>
          <a:prstGeom prst="rect">
            <a:avLst/>
          </a:prstGeom>
          <a:noFill/>
        </p:spPr>
      </p:pic>
      <p:pic>
        <p:nvPicPr>
          <p:cNvPr id="14347" name="Picture 11" descr="29097613_CHyornuyy_drozd_Turdus_merula"/>
          <p:cNvPicPr>
            <a:picLocks noChangeAspect="1" noChangeArrowheads="1"/>
          </p:cNvPicPr>
          <p:nvPr/>
        </p:nvPicPr>
        <p:blipFill>
          <a:blip r:embed="rId5"/>
          <a:srcRect/>
          <a:stretch>
            <a:fillRect/>
          </a:stretch>
        </p:blipFill>
        <p:spPr bwMode="auto">
          <a:xfrm>
            <a:off x="6477000" y="3733800"/>
            <a:ext cx="2667000" cy="3124200"/>
          </a:xfrm>
          <a:prstGeom prst="rect">
            <a:avLst/>
          </a:prstGeom>
          <a:noFill/>
        </p:spPr>
      </p:pic>
      <p:sp>
        <p:nvSpPr>
          <p:cNvPr id="14348" name="Rectangle 12"/>
          <p:cNvSpPr>
            <a:spLocks noGrp="1" noChangeArrowheads="1"/>
          </p:cNvSpPr>
          <p:nvPr>
            <p:ph type="ctrTitle" idx="4294967295"/>
          </p:nvPr>
        </p:nvSpPr>
        <p:spPr>
          <a:xfrm>
            <a:off x="0" y="0"/>
            <a:ext cx="9144000" cy="1371600"/>
          </a:xfrm>
          <a:noFill/>
          <a:ln/>
        </p:spPr>
        <p:txBody>
          <a:bodyPr/>
          <a:lstStyle/>
          <a:p>
            <a:r>
              <a:rPr lang="ru-RU" sz="3200" b="1"/>
              <a:t>В области обитает около 300 видов птиц.</a:t>
            </a:r>
          </a:p>
        </p:txBody>
      </p:sp>
      <p:sp>
        <p:nvSpPr>
          <p:cNvPr id="14349" name="Rectangle 13"/>
          <p:cNvSpPr>
            <a:spLocks noGrp="1" noChangeArrowheads="1"/>
          </p:cNvSpPr>
          <p:nvPr>
            <p:ph type="subTitle" idx="4294967295"/>
          </p:nvPr>
        </p:nvSpPr>
        <p:spPr>
          <a:xfrm>
            <a:off x="0" y="1143000"/>
            <a:ext cx="9144000" cy="2438400"/>
          </a:xfrm>
          <a:noFill/>
          <a:ln/>
        </p:spPr>
        <p:txBody>
          <a:bodyPr/>
          <a:lstStyle/>
          <a:p>
            <a:pPr marL="0" indent="0" algn="ctr">
              <a:buFont typeface="Wingdings" pitchFamily="2" charset="2"/>
              <a:buNone/>
            </a:pPr>
            <a:r>
              <a:rPr lang="ru-RU" sz="3000" dirty="0"/>
              <a:t>Основными являются глухарь, куропатка белая, куропатка серая, рябчик, тетерев, утка местная, гусь, кулик. Лесные птицы (дятел, дрозд, синица, кукушка, скворец</a:t>
            </a:r>
            <a:r>
              <a:rPr lang="ru-RU" sz="3000" dirty="0" smtClean="0"/>
              <a:t>) приносят </a:t>
            </a:r>
            <a:r>
              <a:rPr lang="ru-RU" sz="3000" dirty="0"/>
              <a:t>пользу, истребляя вредных насекомых.</a:t>
            </a: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3" name="Picture 5" descr="ANd9GcSC1S0f95kPfskNFXNmYBAOUuhDD7j4KdGiAuPnosNcDPaiwdE&amp;t=1&amp;usg=__3BPFrvS-HNO1wCGThwSCO-TT9YA="/>
          <p:cNvPicPr>
            <a:picLocks noChangeAspect="1" noChangeArrowheads="1"/>
          </p:cNvPicPr>
          <p:nvPr/>
        </p:nvPicPr>
        <p:blipFill>
          <a:blip r:embed="rId2"/>
          <a:srcRect/>
          <a:stretch>
            <a:fillRect/>
          </a:stretch>
        </p:blipFill>
        <p:spPr bwMode="auto">
          <a:xfrm>
            <a:off x="304800" y="533400"/>
            <a:ext cx="2552700" cy="1790700"/>
          </a:xfrm>
          <a:prstGeom prst="rect">
            <a:avLst/>
          </a:prstGeom>
          <a:solidFill>
            <a:srgbClr val="66CCFF"/>
          </a:solidFill>
        </p:spPr>
      </p:pic>
      <p:pic>
        <p:nvPicPr>
          <p:cNvPr id="17417" name="Picture 9" descr="eel"/>
          <p:cNvPicPr>
            <a:picLocks noChangeAspect="1" noChangeArrowheads="1"/>
          </p:cNvPicPr>
          <p:nvPr/>
        </p:nvPicPr>
        <p:blipFill>
          <a:blip r:embed="rId3"/>
          <a:srcRect/>
          <a:stretch>
            <a:fillRect/>
          </a:stretch>
        </p:blipFill>
        <p:spPr bwMode="auto">
          <a:xfrm>
            <a:off x="7086600" y="2362200"/>
            <a:ext cx="1849438" cy="2286000"/>
          </a:xfrm>
          <a:prstGeom prst="rect">
            <a:avLst/>
          </a:prstGeom>
          <a:solidFill>
            <a:srgbClr val="66CCFF"/>
          </a:solidFill>
        </p:spPr>
      </p:pic>
      <p:pic>
        <p:nvPicPr>
          <p:cNvPr id="17419" name="Picture 11" descr="korushka_molorotie"/>
          <p:cNvPicPr>
            <a:picLocks noChangeAspect="1" noChangeArrowheads="1"/>
          </p:cNvPicPr>
          <p:nvPr/>
        </p:nvPicPr>
        <p:blipFill>
          <a:blip r:embed="rId4"/>
          <a:srcRect/>
          <a:stretch>
            <a:fillRect/>
          </a:stretch>
        </p:blipFill>
        <p:spPr bwMode="auto">
          <a:xfrm>
            <a:off x="228600" y="5334000"/>
            <a:ext cx="4953000" cy="1381125"/>
          </a:xfrm>
          <a:prstGeom prst="rect">
            <a:avLst/>
          </a:prstGeom>
          <a:solidFill>
            <a:srgbClr val="66CCFF"/>
          </a:solidFill>
        </p:spPr>
      </p:pic>
      <p:sp>
        <p:nvSpPr>
          <p:cNvPr id="17420" name="Rectangle 12"/>
          <p:cNvSpPr>
            <a:spLocks noGrp="1" noChangeArrowheads="1"/>
          </p:cNvSpPr>
          <p:nvPr>
            <p:ph type="ctrTitle"/>
          </p:nvPr>
        </p:nvSpPr>
        <p:spPr>
          <a:xfrm>
            <a:off x="0" y="0"/>
            <a:ext cx="9144000" cy="2286000"/>
          </a:xfrm>
        </p:spPr>
        <p:txBody>
          <a:bodyPr/>
          <a:lstStyle/>
          <a:p>
            <a:r>
              <a:rPr lang="ru-RU" sz="3600"/>
              <a:t>			В водах области водятся 		около 80 видов рыб.</a:t>
            </a:r>
          </a:p>
        </p:txBody>
      </p:sp>
      <p:sp>
        <p:nvSpPr>
          <p:cNvPr id="17421" name="Rectangle 13"/>
          <p:cNvSpPr>
            <a:spLocks noGrp="1" noChangeArrowheads="1"/>
          </p:cNvSpPr>
          <p:nvPr>
            <p:ph type="subTitle" idx="1"/>
          </p:nvPr>
        </p:nvSpPr>
        <p:spPr>
          <a:xfrm>
            <a:off x="0" y="2362200"/>
            <a:ext cx="7086600" cy="2971800"/>
          </a:xfrm>
          <a:noFill/>
        </p:spPr>
        <p:txBody>
          <a:bodyPr/>
          <a:lstStyle/>
          <a:p>
            <a:pPr>
              <a:lnSpc>
                <a:spcPct val="90000"/>
              </a:lnSpc>
            </a:pPr>
            <a:r>
              <a:rPr lang="ru-RU" sz="2800"/>
              <a:t>Из морских рыб чаще всего встречаются салака, балтийская килька, треска, морская щука. Из проходных рыб встречаются корюшка, лосось, кумжа, угорь. Среди пресноводных рыб наибольшее значение имеет сиг, также встречаются окунь, лещ, плотва, снеток.</a:t>
            </a: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Лучи">
  <a:themeElements>
    <a:clrScheme name="Лучи 2">
      <a:dk1>
        <a:srgbClr val="000080"/>
      </a:dk1>
      <a:lt1>
        <a:srgbClr val="FFFFFF"/>
      </a:lt1>
      <a:dk2>
        <a:srgbClr val="000099"/>
      </a:dk2>
      <a:lt2>
        <a:srgbClr val="FFFFFF"/>
      </a:lt2>
      <a:accent1>
        <a:srgbClr val="3366FF"/>
      </a:accent1>
      <a:accent2>
        <a:srgbClr val="7B46D0"/>
      </a:accent2>
      <a:accent3>
        <a:srgbClr val="AAAACA"/>
      </a:accent3>
      <a:accent4>
        <a:srgbClr val="DADADA"/>
      </a:accent4>
      <a:accent5>
        <a:srgbClr val="ADB8FF"/>
      </a:accent5>
      <a:accent6>
        <a:srgbClr val="6F3FBC"/>
      </a:accent6>
      <a:hlink>
        <a:srgbClr val="86D1EC"/>
      </a:hlink>
      <a:folHlink>
        <a:srgbClr val="45C984"/>
      </a:folHlink>
    </a:clrScheme>
    <a:fontScheme name="Лучи">
      <a:majorFont>
        <a:latin typeface="Arial"/>
        <a:ea typeface=""/>
        <a:cs typeface="Arial"/>
      </a:majorFont>
      <a:minorFont>
        <a:latin typeface="Arial"/>
        <a:ea typeface=""/>
        <a:cs typeface="Arial"/>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Лучи 1">
        <a:dk1>
          <a:srgbClr val="1A006C"/>
        </a:dk1>
        <a:lt1>
          <a:srgbClr val="FFFFFF"/>
        </a:lt1>
        <a:dk2>
          <a:srgbClr val="000066"/>
        </a:dk2>
        <a:lt2>
          <a:srgbClr val="CCCCFF"/>
        </a:lt2>
        <a:accent1>
          <a:srgbClr val="0099CC"/>
        </a:accent1>
        <a:accent2>
          <a:srgbClr val="6600CC"/>
        </a:accent2>
        <a:accent3>
          <a:srgbClr val="AAAAB8"/>
        </a:accent3>
        <a:accent4>
          <a:srgbClr val="DADADA"/>
        </a:accent4>
        <a:accent5>
          <a:srgbClr val="AACAE2"/>
        </a:accent5>
        <a:accent6>
          <a:srgbClr val="5C00B9"/>
        </a:accent6>
        <a:hlink>
          <a:srgbClr val="9999FF"/>
        </a:hlink>
        <a:folHlink>
          <a:srgbClr val="33CCCC"/>
        </a:folHlink>
      </a:clrScheme>
      <a:clrMap bg1="dk2" tx1="lt1" bg2="dk1" tx2="lt2" accent1="accent1" accent2="accent2" accent3="accent3" accent4="accent4" accent5="accent5" accent6="accent6" hlink="hlink" folHlink="folHlink"/>
    </a:extraClrScheme>
    <a:extraClrScheme>
      <a:clrScheme name="Лучи 2">
        <a:dk1>
          <a:srgbClr val="000080"/>
        </a:dk1>
        <a:lt1>
          <a:srgbClr val="FFFFFF"/>
        </a:lt1>
        <a:dk2>
          <a:srgbClr val="000099"/>
        </a:dk2>
        <a:lt2>
          <a:srgbClr val="FFFFFF"/>
        </a:lt2>
        <a:accent1>
          <a:srgbClr val="3366FF"/>
        </a:accent1>
        <a:accent2>
          <a:srgbClr val="7B46D0"/>
        </a:accent2>
        <a:accent3>
          <a:srgbClr val="AAAACA"/>
        </a:accent3>
        <a:accent4>
          <a:srgbClr val="DADADA"/>
        </a:accent4>
        <a:accent5>
          <a:srgbClr val="ADB8FF"/>
        </a:accent5>
        <a:accent6>
          <a:srgbClr val="6F3FBC"/>
        </a:accent6>
        <a:hlink>
          <a:srgbClr val="86D1EC"/>
        </a:hlink>
        <a:folHlink>
          <a:srgbClr val="45C984"/>
        </a:folHlink>
      </a:clrScheme>
      <a:clrMap bg1="dk2" tx1="lt1" bg2="dk1" tx2="lt2" accent1="accent1" accent2="accent2" accent3="accent3" accent4="accent4" accent5="accent5" accent6="accent6" hlink="hlink" folHlink="folHlink"/>
    </a:extraClrScheme>
    <a:extraClrScheme>
      <a:clrScheme name="Лучи 3">
        <a:dk1>
          <a:srgbClr val="3F4873"/>
        </a:dk1>
        <a:lt1>
          <a:srgbClr val="FFFFFF"/>
        </a:lt1>
        <a:dk2>
          <a:srgbClr val="4F598D"/>
        </a:dk2>
        <a:lt2>
          <a:srgbClr val="CCECFF"/>
        </a:lt2>
        <a:accent1>
          <a:srgbClr val="0099CC"/>
        </a:accent1>
        <a:accent2>
          <a:srgbClr val="4C8470"/>
        </a:accent2>
        <a:accent3>
          <a:srgbClr val="B2B5C5"/>
        </a:accent3>
        <a:accent4>
          <a:srgbClr val="DADADA"/>
        </a:accent4>
        <a:accent5>
          <a:srgbClr val="AACAE2"/>
        </a:accent5>
        <a:accent6>
          <a:srgbClr val="447765"/>
        </a:accent6>
        <a:hlink>
          <a:srgbClr val="99CC00"/>
        </a:hlink>
        <a:folHlink>
          <a:srgbClr val="96A4C8"/>
        </a:folHlink>
      </a:clrScheme>
      <a:clrMap bg1="dk2" tx1="lt1" bg2="dk1" tx2="lt2" accent1="accent1" accent2="accent2" accent3="accent3" accent4="accent4" accent5="accent5" accent6="accent6" hlink="hlink" folHlink="folHlink"/>
    </a:extraClrScheme>
    <a:extraClrScheme>
      <a:clrScheme name="Лучи 4">
        <a:dk1>
          <a:srgbClr val="006E6B"/>
        </a:dk1>
        <a:lt1>
          <a:srgbClr val="FFFFFF"/>
        </a:lt1>
        <a:dk2>
          <a:srgbClr val="008080"/>
        </a:dk2>
        <a:lt2>
          <a:srgbClr val="E2EFCD"/>
        </a:lt2>
        <a:accent1>
          <a:srgbClr val="33CCCC"/>
        </a:accent1>
        <a:accent2>
          <a:srgbClr val="6352B8"/>
        </a:accent2>
        <a:accent3>
          <a:srgbClr val="AAC0C0"/>
        </a:accent3>
        <a:accent4>
          <a:srgbClr val="DADADA"/>
        </a:accent4>
        <a:accent5>
          <a:srgbClr val="ADE2E2"/>
        </a:accent5>
        <a:accent6>
          <a:srgbClr val="5949A6"/>
        </a:accent6>
        <a:hlink>
          <a:srgbClr val="CCFFFF"/>
        </a:hlink>
        <a:folHlink>
          <a:srgbClr val="99CCFF"/>
        </a:folHlink>
      </a:clrScheme>
      <a:clrMap bg1="dk2" tx1="lt1" bg2="dk1" tx2="lt2" accent1="accent1" accent2="accent2" accent3="accent3" accent4="accent4" accent5="accent5" accent6="accent6" hlink="hlink" folHlink="folHlink"/>
    </a:extraClrScheme>
    <a:extraClrScheme>
      <a:clrScheme name="Лучи 5">
        <a:dk1>
          <a:srgbClr val="48562C"/>
        </a:dk1>
        <a:lt1>
          <a:srgbClr val="FFFFFF"/>
        </a:lt1>
        <a:dk2>
          <a:srgbClr val="546434"/>
        </a:dk2>
        <a:lt2>
          <a:srgbClr val="FFFFCC"/>
        </a:lt2>
        <a:accent1>
          <a:srgbClr val="7B8A6E"/>
        </a:accent1>
        <a:accent2>
          <a:srgbClr val="527C3A"/>
        </a:accent2>
        <a:accent3>
          <a:srgbClr val="B3B8AE"/>
        </a:accent3>
        <a:accent4>
          <a:srgbClr val="DADADA"/>
        </a:accent4>
        <a:accent5>
          <a:srgbClr val="BFC4BA"/>
        </a:accent5>
        <a:accent6>
          <a:srgbClr val="497034"/>
        </a:accent6>
        <a:hlink>
          <a:srgbClr val="55B55E"/>
        </a:hlink>
        <a:folHlink>
          <a:srgbClr val="85B3B1"/>
        </a:folHlink>
      </a:clrScheme>
      <a:clrMap bg1="dk2" tx1="lt1" bg2="dk1" tx2="lt2" accent1="accent1" accent2="accent2" accent3="accent3" accent4="accent4" accent5="accent5" accent6="accent6" hlink="hlink" folHlink="folHlink"/>
    </a:extraClrScheme>
    <a:extraClrScheme>
      <a:clrScheme name="Лучи 6">
        <a:dk1>
          <a:srgbClr val="96B29E"/>
        </a:dk1>
        <a:lt1>
          <a:srgbClr val="FFFFFF"/>
        </a:lt1>
        <a:dk2>
          <a:srgbClr val="A5BDAC"/>
        </a:dk2>
        <a:lt2>
          <a:srgbClr val="FFFFCC"/>
        </a:lt2>
        <a:accent1>
          <a:srgbClr val="4E8880"/>
        </a:accent1>
        <a:accent2>
          <a:srgbClr val="2F71B9"/>
        </a:accent2>
        <a:accent3>
          <a:srgbClr val="CFDBD2"/>
        </a:accent3>
        <a:accent4>
          <a:srgbClr val="DADADA"/>
        </a:accent4>
        <a:accent5>
          <a:srgbClr val="B2C3C0"/>
        </a:accent5>
        <a:accent6>
          <a:srgbClr val="2A66A7"/>
        </a:accent6>
        <a:hlink>
          <a:srgbClr val="9DC0E7"/>
        </a:hlink>
        <a:folHlink>
          <a:srgbClr val="54CA89"/>
        </a:folHlink>
      </a:clrScheme>
      <a:clrMap bg1="dk2" tx1="lt1" bg2="dk1" tx2="lt2" accent1="accent1" accent2="accent2" accent3="accent3" accent4="accent4" accent5="accent5" accent6="accent6" hlink="hlink" folHlink="folHlink"/>
    </a:extraClrScheme>
    <a:extraClrScheme>
      <a:clrScheme name="Лучи 7">
        <a:dk1>
          <a:srgbClr val="D49C00"/>
        </a:dk1>
        <a:lt1>
          <a:srgbClr val="FFFFFF"/>
        </a:lt1>
        <a:dk2>
          <a:srgbClr val="CC9900"/>
        </a:dk2>
        <a:lt2>
          <a:srgbClr val="CEBD40"/>
        </a:lt2>
        <a:accent1>
          <a:srgbClr val="CC6600"/>
        </a:accent1>
        <a:accent2>
          <a:srgbClr val="808000"/>
        </a:accent2>
        <a:accent3>
          <a:srgbClr val="E2CAAA"/>
        </a:accent3>
        <a:accent4>
          <a:srgbClr val="DADADA"/>
        </a:accent4>
        <a:accent5>
          <a:srgbClr val="E2B8AA"/>
        </a:accent5>
        <a:accent6>
          <a:srgbClr val="737300"/>
        </a:accent6>
        <a:hlink>
          <a:srgbClr val="FF9900"/>
        </a:hlink>
        <a:folHlink>
          <a:srgbClr val="FFFF99"/>
        </a:folHlink>
      </a:clrScheme>
      <a:clrMap bg1="dk2" tx1="lt1" bg2="dk1" tx2="lt2" accent1="accent1" accent2="accent2" accent3="accent3" accent4="accent4" accent5="accent5" accent6="accent6" hlink="hlink" folHlink="folHlink"/>
    </a:extraClrScheme>
    <a:extraClrScheme>
      <a:clrScheme name="Лучи 8">
        <a:dk1>
          <a:srgbClr val="881700"/>
        </a:dk1>
        <a:lt1>
          <a:srgbClr val="FAF9E6"/>
        </a:lt1>
        <a:dk2>
          <a:srgbClr val="990000"/>
        </a:dk2>
        <a:lt2>
          <a:srgbClr val="EADC78"/>
        </a:lt2>
        <a:accent1>
          <a:srgbClr val="FF6600"/>
        </a:accent1>
        <a:accent2>
          <a:srgbClr val="B86D52"/>
        </a:accent2>
        <a:accent3>
          <a:srgbClr val="CAAAAA"/>
        </a:accent3>
        <a:accent4>
          <a:srgbClr val="D6D5C4"/>
        </a:accent4>
        <a:accent5>
          <a:srgbClr val="FFB8AA"/>
        </a:accent5>
        <a:accent6>
          <a:srgbClr val="A66249"/>
        </a:accent6>
        <a:hlink>
          <a:srgbClr val="D78D15"/>
        </a:hlink>
        <a:folHlink>
          <a:srgbClr val="C6B37E"/>
        </a:folHlink>
      </a:clrScheme>
      <a:clrMap bg1="dk2" tx1="lt1" bg2="dk1" tx2="lt2" accent1="accent1" accent2="accent2" accent3="accent3" accent4="accent4" accent5="accent5" accent6="accent6" hlink="hlink" folHlink="folHlink"/>
    </a:extraClrScheme>
    <a:extraClrScheme>
      <a:clrScheme name="Лучи 9">
        <a:dk1>
          <a:srgbClr val="000000"/>
        </a:dk1>
        <a:lt1>
          <a:srgbClr val="FFFFFF"/>
        </a:lt1>
        <a:dk2>
          <a:srgbClr val="000000"/>
        </a:dk2>
        <a:lt2>
          <a:srgbClr val="DDDDDD"/>
        </a:lt2>
        <a:accent1>
          <a:srgbClr val="E6F5F6"/>
        </a:accent1>
        <a:accent2>
          <a:srgbClr val="A5E1A8"/>
        </a:accent2>
        <a:accent3>
          <a:srgbClr val="FFFFFF"/>
        </a:accent3>
        <a:accent4>
          <a:srgbClr val="000000"/>
        </a:accent4>
        <a:accent5>
          <a:srgbClr val="F0F9FA"/>
        </a:accent5>
        <a:accent6>
          <a:srgbClr val="95CC98"/>
        </a:accent6>
        <a:hlink>
          <a:srgbClr val="5B00B6"/>
        </a:hlink>
        <a:folHlink>
          <a:srgbClr val="34988E"/>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4728</TotalTime>
  <Words>361</Words>
  <Application>Microsoft Office PowerPoint</Application>
  <PresentationFormat>Экран (4:3)</PresentationFormat>
  <Paragraphs>51</Paragraphs>
  <Slides>14</Slides>
  <Notes>0</Notes>
  <HiddenSlides>0</HiddenSlides>
  <MMClips>1</MMClips>
  <ScaleCrop>false</ScaleCrop>
  <HeadingPairs>
    <vt:vector size="4" baseType="variant">
      <vt:variant>
        <vt:lpstr>Тема</vt:lpstr>
      </vt:variant>
      <vt:variant>
        <vt:i4>2</vt:i4>
      </vt:variant>
      <vt:variant>
        <vt:lpstr>Заголовки слайдов</vt:lpstr>
      </vt:variant>
      <vt:variant>
        <vt:i4>14</vt:i4>
      </vt:variant>
    </vt:vector>
  </HeadingPairs>
  <TitlesOfParts>
    <vt:vector size="16" baseType="lpstr">
      <vt:lpstr>Тема Office</vt:lpstr>
      <vt:lpstr>Лучи</vt:lpstr>
      <vt:lpstr>Презентация PowerPoint</vt:lpstr>
      <vt:lpstr>Презентация PowerPoint</vt:lpstr>
      <vt:lpstr>Презентация PowerPoint</vt:lpstr>
      <vt:lpstr>Презентация PowerPoint</vt:lpstr>
      <vt:lpstr>Редкие животные Ленинградской области</vt:lpstr>
      <vt:lpstr>Красная книга - это</vt:lpstr>
      <vt:lpstr>Животный мир Ленинградской области </vt:lpstr>
      <vt:lpstr>В области обитает около 300 видов птиц.</vt:lpstr>
      <vt:lpstr>   В водах области водятся   около 80 видов рыб.</vt:lpstr>
      <vt:lpstr>В Красную книгу занесены:</vt:lpstr>
      <vt:lpstr>Нижне-Свирский заповедник</vt:lpstr>
      <vt:lpstr>Флора и фауна На территории заповедника зарегистрировано 256 видов птиц. На его территории встречаются 538 видов высших сосудистых растений. В фауне заповедника насчитывается 44 вида млекопитающих.</vt:lpstr>
      <vt:lpstr>Презентация PowerPoint</vt:lpstr>
      <vt:lpstr>Презентация PowerPoint</vt:lpstr>
    </vt:vector>
  </TitlesOfParts>
  <Company>Grizli777</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Охрана животных</dc:title>
  <dc:creator>Zver</dc:creator>
  <cp:lastModifiedBy>User</cp:lastModifiedBy>
  <cp:revision>394</cp:revision>
  <dcterms:created xsi:type="dcterms:W3CDTF">2002-01-01T09:35:33Z</dcterms:created>
  <dcterms:modified xsi:type="dcterms:W3CDTF">2014-12-28T14:34:33Z</dcterms:modified>
</cp:coreProperties>
</file>