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DB05F0-38F7-43AF-AF72-24D7B5B91932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7DB37E-81BA-454D-B9ED-DAC89E66A43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imo2.ucoz.ru/photo/animacii_malogo_razmera/animacii_ko_dnju_uchitelja/56" TargetMode="External"/><Relationship Id="rId2" Type="http://schemas.openxmlformats.org/officeDocument/2006/relationships/hyperlink" Target="http://blog-ychitel.ru/detskie-rasskazy-stixotvoreniya/bez-uchenja-net-umenja-prodolzheni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ya\Desktop\презенты\анимашки\vasini_zadachki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54" y="3501008"/>
            <a:ext cx="1512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052736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Учимся писать сочинение – рассуждение на тему: </a:t>
            </a:r>
            <a:r>
              <a:rPr lang="ru-RU" sz="2800" b="1" i="1" dirty="0" smtClean="0">
                <a:solidFill>
                  <a:schemeClr val="tx2"/>
                </a:solidFill>
              </a:rPr>
              <a:t>Что значит «Без ученья  нет уменья»?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</a:p>
          <a:p>
            <a:endParaRPr lang="ru-RU" dirty="0"/>
          </a:p>
          <a:p>
            <a:r>
              <a:rPr lang="ru-RU" dirty="0" smtClean="0"/>
              <a:t>(Программа развивающего обучения  Л.В. </a:t>
            </a:r>
            <a:r>
              <a:rPr lang="ru-RU" dirty="0" err="1" smtClean="0"/>
              <a:t>Занкова</a:t>
            </a:r>
            <a:r>
              <a:rPr lang="ru-RU" dirty="0" smtClean="0"/>
              <a:t> 3 класс.)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5" y="515719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составила: учитель начальных классов МОУ «СОШ №34» г.Саратова </a:t>
            </a:r>
          </a:p>
          <a:p>
            <a:r>
              <a:rPr lang="ru-RU" b="1" i="1" dirty="0" smtClean="0"/>
              <a:t>Ежова Наталья Александровна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6381328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04664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Прочитайте рассказ.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50995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захотел Ваня уроки учить и стал спрашивать маму:</a:t>
            </a:r>
          </a:p>
          <a:p>
            <a:r>
              <a:rPr lang="ru-RU" sz="2400" b="1" dirty="0" smtClean="0"/>
              <a:t>- Кем был мой дедушка?</a:t>
            </a:r>
          </a:p>
          <a:p>
            <a:r>
              <a:rPr lang="ru-RU" sz="2400" b="1" dirty="0" smtClean="0"/>
              <a:t>- Землекопом, землю лопатой копал, кайлом*  долбил.</a:t>
            </a:r>
          </a:p>
          <a:p>
            <a:r>
              <a:rPr lang="ru-RU" sz="2400" b="1" dirty="0" smtClean="0"/>
              <a:t>- А в школе он учился?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Нет, он был неграмотный, ни читать, ни писать </a:t>
            </a:r>
            <a:r>
              <a:rPr lang="ru-RU" sz="2400" b="1" dirty="0" smtClean="0"/>
              <a:t>не умел</a:t>
            </a:r>
            <a:r>
              <a:rPr lang="ru-RU" sz="2400" b="1" dirty="0" smtClean="0"/>
              <a:t>, но дело своё знал хорошо, канавы да колодцы рыл.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А у него был папа?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Был, прадед твой.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Кем он был?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Хлеборобом.</a:t>
            </a:r>
            <a:endParaRPr lang="ru-RU" sz="2400" b="1" dirty="0" smtClean="0"/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А в школе он учился?</a:t>
            </a:r>
          </a:p>
          <a:p>
            <a:r>
              <a:rPr lang="ru-RU" sz="2400" b="1" dirty="0" smtClean="0"/>
              <a:t>- Нет, он был неграмотный, ни читать, ни писать не умел, но работал до последних сил, хлеб серпом жал – с голоду умер.</a:t>
            </a:r>
          </a:p>
          <a:p>
            <a:pPr marL="285750" indent="-285750">
              <a:buFontTx/>
              <a:buChar char="-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787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Я тоже не буду учиться – решил Ваня, - писать и читать я умею, четыре действия арифметики знаю.</a:t>
            </a:r>
          </a:p>
          <a:p>
            <a:r>
              <a:rPr lang="ru-RU" sz="2400" b="1" dirty="0" smtClean="0"/>
              <a:t>Дедушка и того не знал, а работать умел хорошо. Нынче с голоду не умирают, в землянках не живут. Не хочу учиться, хочу трудиться.</a:t>
            </a:r>
          </a:p>
          <a:p>
            <a:r>
              <a:rPr lang="ru-RU" sz="2400" b="1" dirty="0" smtClean="0"/>
              <a:t>Увидел Ваня: самолёт в небе летит, и сразу решил, кем быть. Пришёл Ваня на аэродром.</a:t>
            </a:r>
          </a:p>
          <a:p>
            <a:r>
              <a:rPr lang="ru-RU" sz="2400" b="1" dirty="0" smtClean="0"/>
              <a:t>- Я хочу быть лётчиком, дайте мне самолёт.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Выбирай, какой тебе, садись и лети.</a:t>
            </a:r>
          </a:p>
          <a:p>
            <a:r>
              <a:rPr lang="ru-RU" sz="2400" b="1" dirty="0" smtClean="0"/>
              <a:t>Забрался Ваня в кабину, руль крутит – мотор не шумит, самолёт не летит. Самолётом надо уметь управлять, а </a:t>
            </a:r>
            <a:r>
              <a:rPr lang="ru-RU" sz="2400" b="1" dirty="0"/>
              <a:t>В</a:t>
            </a:r>
            <a:r>
              <a:rPr lang="ru-RU" sz="2400" b="1" dirty="0" smtClean="0"/>
              <a:t>аня не умеет.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Лётчиком быть – долго учиться надо, - сказал Ване лётчик и велел уходить с аэродрома</a:t>
            </a:r>
            <a:r>
              <a:rPr lang="ru-RU" sz="2400" b="1" dirty="0" smtClean="0"/>
              <a:t>.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978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b="1" dirty="0" smtClean="0"/>
              <a:t>Мой дедушка не учился, а работать умел хорошо. </a:t>
            </a:r>
          </a:p>
          <a:p>
            <a:r>
              <a:rPr lang="ru-RU" sz="2400" b="1" dirty="0" smtClean="0"/>
              <a:t>Я не хочу учиться, хочу трудиться. Лётчики – люди учёные, пойду в машинисты. Пришёл Ваня в паровозное депо.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Я хочу быть машинистом, дайте мне паровоз.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Паровоз машиниста ждёт, садись и поезжай.</a:t>
            </a:r>
          </a:p>
          <a:p>
            <a:r>
              <a:rPr lang="ru-RU" sz="2400" b="1" dirty="0" smtClean="0"/>
              <a:t>Поднялся Ваня на паровоз, заставляет его ехать, а паровоз Ваню не слушается, с места не трогается.</a:t>
            </a:r>
          </a:p>
          <a:p>
            <a:r>
              <a:rPr lang="ru-RU" sz="2400" b="1" dirty="0" smtClean="0"/>
              <a:t>Паровозом надо уметь управлять, а Ваня не умеет.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Машинистом быть – долго учиться надо, - сказал Ване машинист и велел уходить с паровоза.</a:t>
            </a:r>
          </a:p>
          <a:p>
            <a:r>
              <a:rPr lang="ru-RU" sz="2400" b="1" dirty="0" smtClean="0"/>
              <a:t>- </a:t>
            </a:r>
            <a:r>
              <a:rPr lang="ru-RU" sz="2400" b="1" dirty="0" smtClean="0"/>
              <a:t>Мой дедушка не учился, а работать умел хорошо. Я не хочу учиться, хочу трудиться. Машинисты – люди учёные, пойду как дед в землекопы. Лопатой я работать умею.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4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Пришёл Ваня на строительство канала.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Я хочу быть землекопом, дайте мне лопату.</a:t>
            </a:r>
          </a:p>
          <a:p>
            <a:r>
              <a:rPr lang="ru-RU" sz="2400" b="1" dirty="0" smtClean="0"/>
              <a:t>Лопатой канал за всю жизнь не пророешь; нынче землекопы инженерами стали, на самоходных экскаваторах работают.</a:t>
            </a:r>
          </a:p>
          <a:p>
            <a:r>
              <a:rPr lang="ru-RU" sz="2400" b="1" dirty="0" smtClean="0"/>
              <a:t>Видит Ваня, поднял экскаватор железную лапу, шагнул вперёд, зачерпнул ковшом столько земли, что целую гору насыпал.</a:t>
            </a:r>
          </a:p>
          <a:p>
            <a:r>
              <a:rPr lang="ru-RU" sz="2400" b="1" dirty="0" smtClean="0"/>
              <a:t>— С экскаватором я не справлюсь, — признался Ваня.</a:t>
            </a:r>
          </a:p>
          <a:p>
            <a:r>
              <a:rPr lang="ru-RU" sz="2400" b="1" dirty="0" smtClean="0"/>
              <a:t>— Землекопом быть — долго учиться надо,— сказал Ване экскаваторщик и велел уходить с канала.</a:t>
            </a:r>
          </a:p>
          <a:p>
            <a:r>
              <a:rPr lang="ru-RU" sz="2400" b="1" dirty="0" smtClean="0"/>
              <a:t>Ничего </a:t>
            </a:r>
            <a:r>
              <a:rPr lang="ru-RU" sz="2400" b="1" dirty="0" smtClean="0"/>
              <a:t>не ответил Ваня, а про себя подумал: «Землекопы стали учёные, пойду в хлеборобы».</a:t>
            </a:r>
          </a:p>
          <a:p>
            <a:r>
              <a:rPr lang="ru-RU" sz="2400" b="1" dirty="0" smtClean="0"/>
              <a:t>Взял Ваня дедушкин серп и пошёл в колхоз. В поле идёт комбайн, сам жнёт пшеницу и сам молотит, солому выбрасывает, а зерно ссыпает в грузовик. </a:t>
            </a:r>
          </a:p>
        </p:txBody>
      </p:sp>
    </p:spTree>
    <p:extLst>
      <p:ext uri="{BB962C8B-B14F-4D97-AF65-F5344CB8AC3E}">
        <p14:creationId xmlns:p14="http://schemas.microsoft.com/office/powerpoint/2010/main" val="27717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54868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Жнецы нынче комбайнерами стали, комбайнами управляют, пахари на трактористов выучились, крестьяне в агрономы пошли. А Ваня ничему не научился и ничего делать не умеет, только мешает всем.</a:t>
            </a:r>
          </a:p>
          <a:p>
            <a:r>
              <a:rPr lang="ru-RU" sz="2400" b="1" dirty="0" smtClean="0"/>
              <a:t>Стыдно стало Ване своей </a:t>
            </a:r>
            <a:r>
              <a:rPr lang="ru-RU" sz="2400" b="1" dirty="0" smtClean="0"/>
              <a:t>неучености</a:t>
            </a:r>
            <a:r>
              <a:rPr lang="ru-RU" sz="2400" b="1" dirty="0" smtClean="0"/>
              <a:t>, спрятал он серп, скорее возвратился домой и принялся учить уроки.</a:t>
            </a:r>
          </a:p>
          <a:p>
            <a:r>
              <a:rPr lang="ru-RU" sz="2400" b="1" dirty="0" smtClean="0"/>
              <a:t>Без ученья нет уменья. Хочешь </a:t>
            </a:r>
            <a:r>
              <a:rPr lang="ru-RU" sz="2400" b="1" dirty="0" smtClean="0"/>
              <a:t>трудиться — надо учиться. Учение — всем делам начало.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6915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А как ты понимаешь пословицу « Без ученья нет уменья»? Начни своё рассуждение со слов: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думаю, что пословица права, потому что…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Использование интернет ресурсов:</a:t>
            </a:r>
          </a:p>
          <a:p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http://blog-ychitel.ru/detskie-rasskazy-stixotvoreniya/bez-uchenja-net-umenja-prodolzhenie.html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http://animo2.ucoz.ru/photo/animacii_malogo_razmera/animacii_ko_dnju_uchitelja/56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C:\Users\Natalya\Desktop\презенты\анимашки\vasini_zadachki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1512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8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</TotalTime>
  <Words>663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Natalya</dc:creator>
  <cp:lastModifiedBy>Natalya</cp:lastModifiedBy>
  <cp:revision>11</cp:revision>
  <dcterms:created xsi:type="dcterms:W3CDTF">2014-02-15T16:04:51Z</dcterms:created>
  <dcterms:modified xsi:type="dcterms:W3CDTF">2014-02-15T18:11:45Z</dcterms:modified>
</cp:coreProperties>
</file>