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6" r:id="rId13"/>
    <p:sldId id="269" r:id="rId14"/>
    <p:sldId id="270" r:id="rId15"/>
    <p:sldId id="271" r:id="rId16"/>
    <p:sldId id="273" r:id="rId17"/>
    <p:sldId id="274" r:id="rId18"/>
    <p:sldId id="278" r:id="rId19"/>
    <p:sldId id="26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14" autoAdjust="0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6T23:32:06.02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A994B-FAD0-48DB-B189-DCFD7BBE98FA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1FD6B2-9CB9-4C1E-A3B1-B3A08236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90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10DE-388A-43A4-9D64-87862F6955AE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8FA-819F-4916-BFAF-5652AE41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C717-939E-4C37-A1CA-CDB83AF35EFE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B861-6AD7-46C5-BD75-0318CD4B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6FD-70CA-4E8A-A9C5-A93F54497E4C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D3F-6EFB-4F73-98E4-5B52BD8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E8C4-8D75-4323-89C3-BE82300EBE79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3AE6-7DEB-4578-ABB8-E7E9613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98D8-1EEF-44CD-B802-DC33212A58A9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EA8A-ABA5-452B-9378-9FEB23ED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C7F9-9945-4C5E-BAF1-532F5C248937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45C8-3CE5-4BAA-AD74-0C2D57E1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CED5-8B10-4589-9C1F-4CA3AADC461A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B9E5-CE8D-4EA5-B069-5CA9A97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35-65B6-449D-9AC1-7F17E4969126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1216-9FDB-4F96-84CA-3711268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37F-591A-4C2A-8F58-EE7EC844D4D9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3419-C4FF-49B1-8D9D-33C29B25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806A-F942-4990-A02B-FD501597A2C3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079-2976-4C47-8A85-3C9D72B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D6DC-43F9-42FC-A690-27AB9CFD6AF0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FD2-4D86-48E4-B901-9325DA43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13F2-DC21-434A-838D-E220E65AB8AD}" type="datetime1">
              <a:rPr lang="ru-RU" smtClean="0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45BBC-9A02-4F95-A14A-FBA5AF4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7319" y="476672"/>
            <a:ext cx="6400800" cy="356712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«О чём расскажет капелька воды»</a:t>
            </a:r>
          </a:p>
          <a:p>
            <a:pPr algn="l"/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5"/>
          <p:cNvSpPr txBox="1">
            <a:spLocks/>
          </p:cNvSpPr>
          <p:nvPr/>
        </p:nvSpPr>
        <p:spPr bwMode="auto">
          <a:xfrm>
            <a:off x="1443038" y="3212976"/>
            <a:ext cx="6400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C00000"/>
                </a:solidFill>
              </a:rPr>
              <a:t>Выполнила: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Ваганова Александра Александровна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Учитель начальных классов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МАОУ «Лицей № 1 им. Н.К. </a:t>
            </a:r>
            <a:r>
              <a:rPr lang="ru-RU" sz="2400" b="1" i="1" smtClean="0">
                <a:solidFill>
                  <a:srgbClr val="C00000"/>
                </a:solidFill>
              </a:rPr>
              <a:t>Крупской»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Облака, пар, туман.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308200958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28802"/>
            <a:ext cx="4114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0" name="Picture 9" descr="7123-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71477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Почти всё живое  на земле не может обойтись без воды.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Picture 5" descr="7602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42902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64116_1280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2576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786058"/>
            <a:ext cx="2428875" cy="1619250"/>
          </a:xfrm>
          <a:prstGeom prst="rect">
            <a:avLst/>
          </a:prstGeom>
          <a:noFill/>
        </p:spPr>
      </p:pic>
      <p:pic>
        <p:nvPicPr>
          <p:cNvPr id="11" name="Picture 21" descr="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1314450" cy="1295400"/>
          </a:xfrm>
          <a:prstGeom prst="rect">
            <a:avLst/>
          </a:prstGeom>
          <a:noFill/>
        </p:spPr>
      </p:pic>
      <p:pic>
        <p:nvPicPr>
          <p:cNvPr id="12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428736"/>
            <a:ext cx="24288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воды.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005330"/>
          <a:ext cx="8229600" cy="39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18"/>
                <a:gridCol w="1643074"/>
                <a:gridCol w="1685908"/>
              </a:tblGrid>
              <a:tr h="6195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форму?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2.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цвет?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запах?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4. Есть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в воде воздух?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Океан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9" name="Содержимое 8" descr="океан 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5984" y="2357430"/>
            <a:ext cx="485778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0" name="Содержимое 9" descr="Просковеeв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143116"/>
            <a:ext cx="6072230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9082009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928802"/>
            <a:ext cx="571504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Озеро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Содержимое 7" descr="озеро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500066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Болото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1" name="Содержимое 10" descr="болотце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2214554"/>
            <a:ext cx="464347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3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571876"/>
            <a:ext cx="1485900" cy="1895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584325"/>
          </a:xfrm>
        </p:spPr>
        <p:txBody>
          <a:bodyPr/>
          <a:lstStyle/>
          <a:p>
            <a:pPr algn="ctr" eaLnBrk="1" hangingPunct="1"/>
            <a:r>
              <a:rPr lang="ru-RU" sz="4800" b="1" i="1" dirty="0" smtClean="0">
                <a:solidFill>
                  <a:srgbClr val="1409E7"/>
                </a:solidFill>
                <a:cs typeface="Trebuchet MS" pitchFamily="34" charset="0"/>
              </a:rPr>
              <a:t>Работа </a:t>
            </a:r>
            <a:br>
              <a:rPr lang="ru-RU" sz="4800" b="1" i="1" dirty="0" smtClean="0">
                <a:solidFill>
                  <a:srgbClr val="1409E7"/>
                </a:solidFill>
                <a:cs typeface="Trebuchet MS" pitchFamily="34" charset="0"/>
              </a:rPr>
            </a:br>
            <a:r>
              <a:rPr lang="ru-RU" sz="4800" b="1" i="1" dirty="0" smtClean="0">
                <a:solidFill>
                  <a:srgbClr val="1409E7"/>
                </a:solidFill>
                <a:cs typeface="Trebuchet MS" pitchFamily="34" charset="0"/>
              </a:rPr>
              <a:t>с микроскопом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7656"/>
            <a:ext cx="5095875" cy="3960812"/>
          </a:xfrm>
          <a:prstGeom prst="rect">
            <a:avLst/>
          </a:prstGeom>
          <a:ln w="190500" cap="sq">
            <a:solidFill>
              <a:schemeClr val="accent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952750" cy="4446587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Вода    под   микроскопом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Picture 5" descr="вода под микроскоп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50072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404664"/>
            <a:ext cx="607223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990099"/>
                </a:solidFill>
              </a:rPr>
              <a:t>Вы слыхали о воде?</a:t>
            </a:r>
          </a:p>
          <a:p>
            <a:r>
              <a:rPr lang="ru-RU" sz="2600" b="1" i="1" dirty="0">
                <a:solidFill>
                  <a:srgbClr val="990099"/>
                </a:solidFill>
              </a:rPr>
              <a:t>Говорят, она везде!</a:t>
            </a:r>
          </a:p>
          <a:p>
            <a:r>
              <a:rPr lang="ru-RU" sz="2600" b="1" i="1" dirty="0">
                <a:solidFill>
                  <a:srgbClr val="990099"/>
                </a:solidFill>
              </a:rPr>
              <a:t>В луже, в море, в океане</a:t>
            </a:r>
          </a:p>
          <a:p>
            <a:r>
              <a:rPr lang="ru-RU" sz="2600" b="1" i="1" dirty="0">
                <a:solidFill>
                  <a:srgbClr val="990099"/>
                </a:solidFill>
              </a:rPr>
              <a:t>И в водопроводном кране.</a:t>
            </a: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132856"/>
            <a:ext cx="621510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5884863" cy="3240087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ru-RU" sz="7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666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286544" cy="857256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i="1" dirty="0" smtClean="0">
                <a:solidFill>
                  <a:srgbClr val="990099"/>
                </a:solidFill>
              </a:rPr>
              <a:t>Как сосулька,  замерзает,</a:t>
            </a:r>
            <a:r>
              <a:rPr lang="ru-RU" b="1" i="1" dirty="0" smtClean="0">
                <a:solidFill>
                  <a:srgbClr val="990099"/>
                </a:solidFill>
              </a:rPr>
              <a:t/>
            </a:r>
            <a:br>
              <a:rPr lang="ru-RU" b="1" i="1" dirty="0" smtClean="0">
                <a:solidFill>
                  <a:srgbClr val="990099"/>
                </a:solidFill>
              </a:rPr>
            </a:br>
            <a:endParaRPr lang="ru-RU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28654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857916" cy="1011222"/>
          </a:xfrm>
          <a:noFill/>
        </p:spPr>
        <p:txBody>
          <a:bodyPr/>
          <a:lstStyle/>
          <a:p>
            <a:r>
              <a:rPr lang="ru-RU" sz="2800" b="1" i="1" dirty="0" smtClean="0">
                <a:solidFill>
                  <a:srgbClr val="990099"/>
                </a:solidFill>
              </a:rPr>
              <a:t>В лес туманом заползает,</a:t>
            </a:r>
            <a:br>
              <a:rPr lang="ru-RU" sz="2800" b="1" i="1" dirty="0" smtClean="0">
                <a:solidFill>
                  <a:srgbClr val="990099"/>
                </a:solidFill>
              </a:rPr>
            </a:br>
            <a:endParaRPr lang="ru-RU" sz="2800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00241"/>
            <a:ext cx="62151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1011222"/>
          </a:xfrm>
          <a:noFill/>
        </p:spPr>
        <p:txBody>
          <a:bodyPr/>
          <a:lstStyle/>
          <a:p>
            <a:r>
              <a:rPr lang="ru-RU" sz="2800" b="1" i="1" dirty="0" smtClean="0">
                <a:solidFill>
                  <a:srgbClr val="990099"/>
                </a:solidFill>
              </a:rPr>
              <a:t>Ледником в горах зовётся,</a:t>
            </a:r>
            <a:endParaRPr lang="ru-RU" sz="2800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86478" cy="121444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600" b="1" i="1" dirty="0" smtClean="0">
                <a:solidFill>
                  <a:srgbClr val="990099"/>
                </a:solidFill>
              </a:rPr>
              <a:t>Лентой серебристой вьётся, </a:t>
            </a:r>
            <a:br>
              <a:rPr lang="ru-RU" sz="2600" b="1" i="1" dirty="0" smtClean="0">
                <a:solidFill>
                  <a:srgbClr val="990099"/>
                </a:solidFill>
              </a:rPr>
            </a:br>
            <a:r>
              <a:rPr lang="ru-RU" sz="2600" b="1" i="1" dirty="0" smtClean="0">
                <a:solidFill>
                  <a:srgbClr val="990099"/>
                </a:solidFill>
              </a:rPr>
              <a:t>Мы привыкли, что вода –</a:t>
            </a:r>
            <a:br>
              <a:rPr lang="ru-RU" sz="2600" b="1" i="1" dirty="0" smtClean="0">
                <a:solidFill>
                  <a:srgbClr val="990099"/>
                </a:solidFill>
              </a:rPr>
            </a:br>
            <a:r>
              <a:rPr lang="ru-RU" sz="2600" b="1" i="1" dirty="0" smtClean="0">
                <a:solidFill>
                  <a:srgbClr val="990099"/>
                </a:solidFill>
              </a:rPr>
              <a:t>Наша спутница всегда!</a:t>
            </a:r>
            <a:br>
              <a:rPr lang="ru-RU" sz="2600" b="1" i="1" dirty="0" smtClean="0">
                <a:solidFill>
                  <a:srgbClr val="990099"/>
                </a:solidFill>
              </a:rPr>
            </a:br>
            <a:endParaRPr lang="ru-RU" sz="2600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39"/>
            <a:ext cx="6572296" cy="41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 dirty="0" smtClean="0">
                <a:solidFill>
                  <a:srgbClr val="FF0000"/>
                </a:solidFill>
              </a:rPr>
              <a:t>Где встречается вода?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lum bright="-19000" contrast="15000"/>
          </a:blip>
          <a:srcRect/>
          <a:stretch>
            <a:fillRect/>
          </a:stretch>
        </p:blipFill>
        <p:spPr bwMode="auto">
          <a:xfrm>
            <a:off x="1643042" y="1857364"/>
            <a:ext cx="592935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Дождь,  роса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Picture 8" descr="7641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50046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032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9"/>
            <a:ext cx="442915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Лёд, снег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7" descr="лё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000240"/>
            <a:ext cx="65008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102</TotalTime>
  <Words>147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pril1</vt:lpstr>
      <vt:lpstr>Презентация PowerPoint</vt:lpstr>
      <vt:lpstr>Вы слыхали о воде? Говорят, она везде! В луже, в море, в океане И в водопроводном кране.</vt:lpstr>
      <vt:lpstr> Как сосулька,  замерзает, </vt:lpstr>
      <vt:lpstr>В лес туманом заползает, </vt:lpstr>
      <vt:lpstr>Ледником в горах зовётся,</vt:lpstr>
      <vt:lpstr> Лентой серебристой вьётся,  Мы привыкли, что вода – Наша спутница всегда! </vt:lpstr>
      <vt:lpstr>Где встречается вода?</vt:lpstr>
      <vt:lpstr>Дождь,  роса</vt:lpstr>
      <vt:lpstr>Лёд, снег</vt:lpstr>
      <vt:lpstr>Облака, пар, туман.</vt:lpstr>
      <vt:lpstr>Почти всё живое  на земле не может обойтись без воды.</vt:lpstr>
      <vt:lpstr>Свойства воды.</vt:lpstr>
      <vt:lpstr>Океан</vt:lpstr>
      <vt:lpstr>Море </vt:lpstr>
      <vt:lpstr>Река</vt:lpstr>
      <vt:lpstr>Озеро </vt:lpstr>
      <vt:lpstr>Болото </vt:lpstr>
      <vt:lpstr>Работа  с микроскопом</vt:lpstr>
      <vt:lpstr>Вода    под   микроскопом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dc:description>http://aida.ucoz.ru</dc:description>
  <cp:lastModifiedBy>Sasha</cp:lastModifiedBy>
  <cp:revision>9</cp:revision>
  <dcterms:created xsi:type="dcterms:W3CDTF">2013-05-16T18:45:42Z</dcterms:created>
  <dcterms:modified xsi:type="dcterms:W3CDTF">2014-04-03T08:44:48Z</dcterms:modified>
  <cp:category>шаблоны к Powerpoint</cp:category>
</cp:coreProperties>
</file>