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9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3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5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9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1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3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4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8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823D-0E28-4F84-B380-95937B03344D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6A3E-497F-4E12-B493-5B39CC9E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Эстафета олимпийского огня «Сочи 2014».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1\Desktop\со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912768" cy="410445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1234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Это город Афины.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Тут зажгли Олимпийский огонь.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eacher1\Desktop\аф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628800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1\Desktop\афины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9248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0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6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Вот Север. Олимпийский огонь был на севере.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Teacher1\Desktop\сев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20479" cy="46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eacher1\Desktop\медве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64496" cy="46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Вот Байкал. 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Олимпийский огонь был на дне Байкала.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Teacher1\Desktop\байк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00808"/>
            <a:ext cx="42484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acher1\Desktop\бак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45365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2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Вот Космос.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 Олимпийский огонь был в Космосе.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Teacher1\Desktop\космос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5365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acher1\Desktop\косм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8801"/>
            <a:ext cx="42839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8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Вот город Сочи.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Олимпийский огонь пришёл в город Сочи.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eacher1\Desktop\стади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46085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1\Desktop\ого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00808"/>
            <a:ext cx="41764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2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eacher1\Desktop\соч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Эстафета олимпийского огня «Сочи 2014».</vt:lpstr>
      <vt:lpstr>Это город Афины.  Тут зажгли Олимпийский огонь.</vt:lpstr>
      <vt:lpstr>Презентация PowerPoint</vt:lpstr>
      <vt:lpstr>Вот Север. Олимпийский огонь был на севере.</vt:lpstr>
      <vt:lpstr>Вот Байкал.  Олимпийский огонь был на дне Байкала.</vt:lpstr>
      <vt:lpstr>Вот Космос.  Олимпийский огонь был в Космосе.</vt:lpstr>
      <vt:lpstr>Вот город Сочи.  Олимпийский огонь пришёл в город Сочи.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Эстафета олимпийского огня «Сочи 2014».</dc:title>
  <dc:creator>Teacher1</dc:creator>
  <cp:lastModifiedBy>Teacher1</cp:lastModifiedBy>
  <cp:revision>12</cp:revision>
  <dcterms:created xsi:type="dcterms:W3CDTF">2014-01-26T13:44:30Z</dcterms:created>
  <dcterms:modified xsi:type="dcterms:W3CDTF">2014-01-31T05:38:07Z</dcterms:modified>
</cp:coreProperties>
</file>