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828800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Семья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827584" y="3356991"/>
            <a:ext cx="576064" cy="282321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1029" name="Picture 5" descr="C:\Users\Tanya\Desktop\80355780_large_4326608_1311855377_motivator20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18026"/>
            <a:ext cx="4885093" cy="548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2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158417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Семья -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основанная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на браке или кровном родстве малая группа, члены которой связаны общностью быта, взаимной помощью, моральной и правовой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ответственностью.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Tanya\Desktop\icon_7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52936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6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Признаки семьи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Tanya\Desktop\116-02-full-li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5508724" cy="443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0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tx2">
                    <a:lumMod val="50000"/>
                  </a:schemeClr>
                </a:solidFill>
              </a:rPr>
              <a:t>Психическая, духовная и эмоциональная близость её членов</a:t>
            </a: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20688"/>
            <a:ext cx="5184576" cy="4554538"/>
          </a:xfrm>
        </p:spPr>
      </p:pic>
    </p:spTree>
    <p:extLst>
      <p:ext uri="{BB962C8B-B14F-4D97-AF65-F5344CB8AC3E}">
        <p14:creationId xmlns:p14="http://schemas.microsoft.com/office/powerpoint/2010/main" val="16018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80584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Пространственная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и временная ограниченность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6984776" cy="3888432"/>
          </a:xfrm>
        </p:spPr>
      </p:pic>
    </p:spTree>
    <p:extLst>
      <p:ext uri="{BB962C8B-B14F-4D97-AF65-F5344CB8AC3E}">
        <p14:creationId xmlns:p14="http://schemas.microsoft.com/office/powerpoint/2010/main" val="30335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Закрытость, межличностная интимность.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6264696" cy="4752528"/>
          </a:xfrm>
        </p:spPr>
      </p:pic>
    </p:spTree>
    <p:extLst>
      <p:ext uri="{BB962C8B-B14F-4D97-AF65-F5344CB8AC3E}">
        <p14:creationId xmlns:p14="http://schemas.microsoft.com/office/powerpoint/2010/main" val="37342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Длительность отношений, ответственность друг за друга, обязанность друг перед другом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26" y="549275"/>
            <a:ext cx="7045811" cy="4187825"/>
          </a:xfrm>
        </p:spPr>
      </p:pic>
    </p:spTree>
    <p:extLst>
      <p:ext uri="{BB962C8B-B14F-4D97-AF65-F5344CB8AC3E}">
        <p14:creationId xmlns:p14="http://schemas.microsoft.com/office/powerpoint/2010/main" val="84547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</TotalTime>
  <Words>62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Семья</vt:lpstr>
      <vt:lpstr>Семья - основанная на браке или кровном родстве малая группа, члены которой связаны общностью быта, взаимной помощью, моральной и правовой ответственностью. </vt:lpstr>
      <vt:lpstr>Признаки семьи:  </vt:lpstr>
      <vt:lpstr>Психическая, духовная и эмоциональная близость её членов.</vt:lpstr>
      <vt:lpstr>Пространственная и временная ограниченность.</vt:lpstr>
      <vt:lpstr>Закрытость, межличностная интимность.</vt:lpstr>
      <vt:lpstr>Длительность отношений, ответственность друг за друга, обязанность друг перед другом.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</dc:title>
  <dc:creator>Tanya</dc:creator>
  <cp:lastModifiedBy>Tanya</cp:lastModifiedBy>
  <cp:revision>8</cp:revision>
  <dcterms:created xsi:type="dcterms:W3CDTF">2012-08-24T13:02:18Z</dcterms:created>
  <dcterms:modified xsi:type="dcterms:W3CDTF">2012-08-31T11:20:26Z</dcterms:modified>
</cp:coreProperties>
</file>