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7" r:id="rId4"/>
    <p:sldId id="258" r:id="rId5"/>
    <p:sldId id="259" r:id="rId6"/>
    <p:sldId id="261" r:id="rId7"/>
    <p:sldId id="262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3" autoAdjust="0"/>
    <p:restoredTop sz="94897" autoAdjust="0"/>
  </p:normalViewPr>
  <p:slideViewPr>
    <p:cSldViewPr>
      <p:cViewPr varScale="1">
        <p:scale>
          <a:sx n="54" d="100"/>
          <a:sy n="54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2DFC-DF24-445B-95E0-EE683C5BF9B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317E3-F575-4EE7-8BE6-CAB1D814C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7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0F3-AFA4-4F72-BCA2-57B3C7DD041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EEC8-1EAD-4EAC-A1DD-139D8FBC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0F3-AFA4-4F72-BCA2-57B3C7DD041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EEC8-1EAD-4EAC-A1DD-139D8FBC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0F3-AFA4-4F72-BCA2-57B3C7DD041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EEC8-1EAD-4EAC-A1DD-139D8FBC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0F3-AFA4-4F72-BCA2-57B3C7DD041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EEC8-1EAD-4EAC-A1DD-139D8FBC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0F3-AFA4-4F72-BCA2-57B3C7DD041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EEC8-1EAD-4EAC-A1DD-139D8FBC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0F3-AFA4-4F72-BCA2-57B3C7DD041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EEC8-1EAD-4EAC-A1DD-139D8FBC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0F3-AFA4-4F72-BCA2-57B3C7DD041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EEC8-1EAD-4EAC-A1DD-139D8FBC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0F3-AFA4-4F72-BCA2-57B3C7DD041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EEC8-1EAD-4EAC-A1DD-139D8FBC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0F3-AFA4-4F72-BCA2-57B3C7DD041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EEC8-1EAD-4EAC-A1DD-139D8FBC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0F3-AFA4-4F72-BCA2-57B3C7DD041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EEC8-1EAD-4EAC-A1DD-139D8FBC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0F3-AFA4-4F72-BCA2-57B3C7DD041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EEC8-1EAD-4EAC-A1DD-139D8FBC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30F3-AFA4-4F72-BCA2-57B3C7DD041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9EEC8-1EAD-4EAC-A1DD-139D8FBC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egalife.com.ua/uploads/posts/2008-09/1221478799_alaska-range-alaska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lashmonster.narod.ru/ptici/strig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taki-polski.com/galeria_ptaki_w_polsce/images/sojka_d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ic.academic.ru/pictures/wiki/files/65/Alauda_arvensis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ortal-sab.org.ua/uploads/posts/2010-04/1270825723_orel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ntent.foto.mail.ru/list/lyalya22005/_blogs/i-729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-2008-03.photosight.ru/19/2599504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harmonyshare.com/images/kiwi%20bir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ksh.org.ua/works10/ws/WS-221/img/nandy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livefromusa.net/_ph/1/2/95794476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hkolazhizni.ru/img/content/i39/39247_or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jplus.ru/img/a/s/asya_shtein/dyatel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icsdesktop.net/summer/1280x1024/PicsDesktop.net_53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ics.photographer.ru/nonstop/pics/pictures/518/518555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2008-02.photosight.ru/26/2567172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0.liveinternet.ru/images/attach/c/1/61/835/61835209_5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josiwe.shackspace.com/penguin_0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1.i.ua/prikol/pic/8/4/471148_454436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59.radikal.ru/i163/0902/c1/c23b08108cf3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ontorakuka.ru/countries/northamerica/brazil/jpeg/amaz1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-142900"/>
            <a:ext cx="75009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Живая</a:t>
            </a:r>
            <a:r>
              <a:rPr lang="ru-RU" sz="54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80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природа</a:t>
            </a:r>
            <a:endParaRPr lang="ru-RU" sz="8000" b="1" cap="none" spc="0" dirty="0">
              <a:ln w="50800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21506" name="Picture 2" descr="http://megalife.com.ua/uploads/posts/2008-09/1221478799_alaska-range-alask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8858312" cy="550072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429156" y="3812166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Работа выполнена </a:t>
            </a:r>
          </a:p>
          <a:p>
            <a:pPr lvl="0"/>
            <a:r>
              <a:rPr lang="ru-RU" sz="3200" dirty="0">
                <a:solidFill>
                  <a:prstClr val="black"/>
                </a:solidFill>
              </a:rPr>
              <a:t>учителем начальных классов</a:t>
            </a:r>
          </a:p>
          <a:p>
            <a:pPr lvl="0"/>
            <a:r>
              <a:rPr lang="ru-RU" sz="3200" dirty="0">
                <a:solidFill>
                  <a:prstClr val="black"/>
                </a:solidFill>
              </a:rPr>
              <a:t>ГОУ СОШ №456</a:t>
            </a:r>
          </a:p>
          <a:p>
            <a:pPr lvl="0"/>
            <a:r>
              <a:rPr lang="ru-RU" sz="3200" dirty="0">
                <a:solidFill>
                  <a:prstClr val="black"/>
                </a:solidFill>
              </a:rPr>
              <a:t>Митрофановой В.Н.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Какая из наших птиц быстрее всех летает?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8082" y="5786454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СТРИЖ</a:t>
            </a:r>
            <a:endParaRPr lang="ru-RU" sz="4000" dirty="0"/>
          </a:p>
        </p:txBody>
      </p:sp>
      <p:pic>
        <p:nvPicPr>
          <p:cNvPr id="10244" name="Picture 4" descr="Картинка 18 из 10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5997042" cy="500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Какие птицы расселяют дуб?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12" y="578645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СОЙКИ</a:t>
            </a:r>
            <a:endParaRPr lang="ru-RU" sz="4000" dirty="0"/>
          </a:p>
        </p:txBody>
      </p:sp>
      <p:pic>
        <p:nvPicPr>
          <p:cNvPr id="9218" name="Picture 2" descr="Картинка 8 из 22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88" y="1342989"/>
            <a:ext cx="5837534" cy="408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Какая птичка постоянно живет в пустыне?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66" y="5929330"/>
            <a:ext cx="450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ЖАВОРОНОК</a:t>
            </a:r>
            <a:endParaRPr lang="ru-RU" sz="4000" dirty="0"/>
          </a:p>
        </p:txBody>
      </p:sp>
      <p:pic>
        <p:nvPicPr>
          <p:cNvPr id="8194" name="Picture 2" descr="Картинка 4 из 759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5470875" cy="4359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5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Какая птица выше всех летает?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5140" y="614364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ОРЕЛ</a:t>
            </a:r>
            <a:endParaRPr lang="ru-RU" sz="4000" dirty="0"/>
          </a:p>
        </p:txBody>
      </p:sp>
      <p:pic>
        <p:nvPicPr>
          <p:cNvPr id="6146" name="Picture 2" descr="Картинка 15 из 124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71546"/>
            <a:ext cx="3571900" cy="527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8645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СТРАУС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Самая крупная птица в мире?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5122" name="Picture 2" descr="Картинка 6 из 502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214422"/>
            <a:ext cx="4167196" cy="537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Какая птица носит фамилию известного русского писателя?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0826" y="614364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ГОГОЛЬ</a:t>
            </a:r>
            <a:endParaRPr lang="ru-RU" sz="4000" dirty="0"/>
          </a:p>
        </p:txBody>
      </p:sp>
      <p:pic>
        <p:nvPicPr>
          <p:cNvPr id="4098" name="Picture 2" descr="Картинка 8 из 12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5936651" cy="4143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Какие птицы не летают?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306" y="607220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ПИНГВИНЫ,СТРАУСЫ,КИВИ</a:t>
            </a:r>
            <a:endParaRPr lang="ru-RU" sz="3200" dirty="0"/>
          </a:p>
        </p:txBody>
      </p:sp>
      <p:pic>
        <p:nvPicPr>
          <p:cNvPr id="3074" name="Picture 2" descr="Картинка 6 из 13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71546"/>
            <a:ext cx="3857652" cy="2895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Картинка 8 из 528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643314"/>
            <a:ext cx="2500329" cy="2985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Картинка 14 из 502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143248"/>
            <a:ext cx="2797725" cy="2952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78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Какая птица выводит птенцов в дождь?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5857892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ЛЕБЕДЬ</a:t>
            </a:r>
            <a:endParaRPr lang="ru-RU" sz="4000" dirty="0"/>
          </a:p>
        </p:txBody>
      </p:sp>
      <p:pic>
        <p:nvPicPr>
          <p:cNvPr id="2050" name="Picture 2" descr="Картинка 15 из 157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14488"/>
            <a:ext cx="6298359" cy="47149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У какой птицы самый длинный язык?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715016"/>
            <a:ext cx="200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 ДЯТЛА</a:t>
            </a:r>
            <a:endParaRPr lang="ru-RU" sz="4000" dirty="0"/>
          </a:p>
        </p:txBody>
      </p:sp>
      <p:pic>
        <p:nvPicPr>
          <p:cNvPr id="1026" name="Picture 2" descr="Картинка 16 из 60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522561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5288340"/>
            <a:ext cx="36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Птицы</a:t>
            </a:r>
            <a:endParaRPr lang="ru-RU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35842" name="Picture 2" descr="http://picsdesktop.net/summer/1280x1024/PicsDesktop.net_5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59" y="0"/>
            <a:ext cx="9146959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35716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Какая птица ходит под водой?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5929330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ОЛЯПКА</a:t>
            </a:r>
            <a:endParaRPr lang="ru-RU" sz="4000" dirty="0"/>
          </a:p>
        </p:txBody>
      </p:sp>
      <p:pic>
        <p:nvPicPr>
          <p:cNvPr id="19458" name="Picture 2" descr="Картинка 14 из 1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6286544" cy="454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Какая птица к зиме белеет?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6" y="5929330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БЕЛАЯ КУРОПАТКА</a:t>
            </a:r>
            <a:endParaRPr lang="ru-RU" sz="4000" dirty="0"/>
          </a:p>
        </p:txBody>
      </p:sp>
      <p:pic>
        <p:nvPicPr>
          <p:cNvPr id="18434" name="Picture 2" descr="Картинка 11 из 5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857232"/>
            <a:ext cx="7268036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Какая из птиц наших хвойных лесов самая маленькая?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8" y="615011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КОРОЛЕК</a:t>
            </a:r>
            <a:endParaRPr lang="ru-RU" sz="4000" dirty="0"/>
          </a:p>
        </p:txBody>
      </p:sp>
      <p:pic>
        <p:nvPicPr>
          <p:cNvPr id="17410" name="Picture 2" descr="Картинка 1 из 6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383" y="1571613"/>
            <a:ext cx="6046595" cy="4563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0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У какой птицы самые густые перья и почему?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5715016"/>
            <a:ext cx="6215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ИМПЕРАТОРСКОГО ПИНГВИНА,</a:t>
            </a:r>
          </a:p>
          <a:p>
            <a:r>
              <a:rPr lang="ru-RU" sz="2800" dirty="0" smtClean="0"/>
              <a:t>ЧТОБЫ НЕ ЗАМЕРЗНУТЬ НА МОРОЗЕ </a:t>
            </a:r>
            <a:endParaRPr lang="ru-RU" sz="2800" dirty="0"/>
          </a:p>
        </p:txBody>
      </p:sp>
      <p:pic>
        <p:nvPicPr>
          <p:cNvPr id="15362" name="Picture 2" descr="Картинка 14 из 52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4247434" cy="3595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643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Какая птица обладает самыми длинными шеей и ногами относительно туловища?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0760" y="6000768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ФЛАМИНГО</a:t>
            </a:r>
            <a:endParaRPr lang="ru-RU" sz="4000" dirty="0"/>
          </a:p>
        </p:txBody>
      </p:sp>
      <p:pic>
        <p:nvPicPr>
          <p:cNvPr id="14340" name="Picture 4" descr="Картинка 1 из 53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507682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У какой птицы поют и самки и самцы?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92933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 СНЕГИРЯ</a:t>
            </a:r>
            <a:endParaRPr lang="ru-RU" sz="4000" dirty="0"/>
          </a:p>
        </p:txBody>
      </p:sp>
      <p:pic>
        <p:nvPicPr>
          <p:cNvPr id="11266" name="Picture 2" descr="Картинка 6 из 43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208" y="1428736"/>
            <a:ext cx="6346075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Какая птица может летать хвостом вперед?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0694" y="5929330"/>
            <a:ext cx="400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КОЛИБРИ</a:t>
            </a:r>
            <a:endParaRPr lang="ru-RU" sz="4000" dirty="0"/>
          </a:p>
        </p:txBody>
      </p:sp>
      <p:pic>
        <p:nvPicPr>
          <p:cNvPr id="7170" name="Picture 2" descr="Картинка 3 из 307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507682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158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МУК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ученик3</dc:creator>
  <cp:lastModifiedBy>1</cp:lastModifiedBy>
  <cp:revision>66</cp:revision>
  <dcterms:created xsi:type="dcterms:W3CDTF">2010-11-29T12:49:05Z</dcterms:created>
  <dcterms:modified xsi:type="dcterms:W3CDTF">2014-01-11T16:32:26Z</dcterms:modified>
</cp:coreProperties>
</file>