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331" r:id="rId3"/>
    <p:sldId id="333" r:id="rId4"/>
    <p:sldId id="264" r:id="rId5"/>
    <p:sldId id="298" r:id="rId6"/>
    <p:sldId id="299" r:id="rId7"/>
    <p:sldId id="302" r:id="rId8"/>
    <p:sldId id="303" r:id="rId9"/>
    <p:sldId id="304" r:id="rId10"/>
    <p:sldId id="306" r:id="rId11"/>
    <p:sldId id="305" r:id="rId12"/>
    <p:sldId id="266" r:id="rId13"/>
    <p:sldId id="273" r:id="rId14"/>
    <p:sldId id="274" r:id="rId15"/>
    <p:sldId id="275" r:id="rId16"/>
    <p:sldId id="267" r:id="rId17"/>
    <p:sldId id="268" r:id="rId18"/>
    <p:sldId id="276" r:id="rId19"/>
    <p:sldId id="280" r:id="rId20"/>
    <p:sldId id="263" r:id="rId21"/>
    <p:sldId id="282" r:id="rId22"/>
    <p:sldId id="279" r:id="rId23"/>
    <p:sldId id="287" r:id="rId24"/>
    <p:sldId id="281" r:id="rId25"/>
    <p:sldId id="289" r:id="rId26"/>
    <p:sldId id="290" r:id="rId27"/>
    <p:sldId id="291" r:id="rId28"/>
    <p:sldId id="293" r:id="rId29"/>
    <p:sldId id="288" r:id="rId30"/>
    <p:sldId id="334" r:id="rId31"/>
    <p:sldId id="335" r:id="rId32"/>
    <p:sldId id="33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  <a:srgbClr val="CC6600"/>
    <a:srgbClr val="FFFF99"/>
    <a:srgbClr val="99FF66"/>
    <a:srgbClr val="00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9634" autoAdjust="0"/>
  </p:normalViewPr>
  <p:slideViewPr>
    <p:cSldViewPr>
      <p:cViewPr>
        <p:scale>
          <a:sx n="75" d="100"/>
          <a:sy n="75" d="100"/>
        </p:scale>
        <p:origin x="-126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ED136-F64A-4330-A503-2527B68FB997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E5FB6-3CD9-4629-B0CE-2C3B86BAB549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ЛЕТО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E4C2F7-024B-49AA-B97C-05D04F290965}" type="parTrans" cxnId="{77E0432C-5006-41BC-9269-898418E73464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6F6830E-D16A-46A5-A3A0-8E7D5A14D63A}" type="sibTrans" cxnId="{77E0432C-5006-41BC-9269-898418E73464}">
      <dgm:prSet/>
      <dgm:spPr>
        <a:ln w="76200"/>
      </dgm:spPr>
      <dgm:t>
        <a:bodyPr/>
        <a:lstStyle/>
        <a:p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59FB46A-E954-4A28-8218-4B87D2B0A642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ОСЕНЬ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AE49416-130F-41CE-B45A-0F9DA2877AF6}" type="parTrans" cxnId="{831F8C49-563F-43E0-9BE3-2F3A228256B8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A5426CA-CF0E-45F8-A5C9-4D09F12765A4}" type="sibTrans" cxnId="{831F8C49-563F-43E0-9BE3-2F3A228256B8}">
      <dgm:prSet/>
      <dgm:spPr>
        <a:ln w="76200"/>
      </dgm:spPr>
      <dgm:t>
        <a:bodyPr/>
        <a:lstStyle/>
        <a:p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7319CEC-F935-46E8-AAF7-E9803CD1F26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ЗИМА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6E797F1-D7BB-449F-BC0E-26ED171CC10F}" type="parTrans" cxnId="{36EDC6FE-ED61-4799-9E48-52EF72244139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6E311E-8A89-419A-B6AE-EB5EB316D0E3}" type="sibTrans" cxnId="{36EDC6FE-ED61-4799-9E48-52EF72244139}">
      <dgm:prSet/>
      <dgm:spPr>
        <a:ln w="76200"/>
      </dgm:spPr>
      <dgm:t>
        <a:bodyPr/>
        <a:lstStyle/>
        <a:p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79939D3-9F23-41C8-8CB8-30711C03001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ВЕСНА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422EDD3-6E00-43EF-9CD1-519BDB1D0C28}" type="parTrans" cxnId="{E22967FB-386A-4C15-A126-DEAE21EE9BB6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C2471BD-D34C-4FE3-ACD6-8A88BA348119}" type="sibTrans" cxnId="{E22967FB-386A-4C15-A126-DEAE21EE9BB6}">
      <dgm:prSet/>
      <dgm:spPr>
        <a:ln w="76200"/>
      </dgm:spPr>
      <dgm:t>
        <a:bodyPr/>
        <a:lstStyle/>
        <a:p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085B236-AD92-48E7-958B-0EC2F30D6BE4}" type="pres">
      <dgm:prSet presAssocID="{953ED136-F64A-4330-A503-2527B68FB9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646AE-D801-4753-B420-092CDFC89109}" type="pres">
      <dgm:prSet presAssocID="{2BCE5FB6-3CD9-4629-B0CE-2C3B86BAB5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501CF-E7DD-4386-B09F-F97EDFC2F150}" type="pres">
      <dgm:prSet presAssocID="{2BCE5FB6-3CD9-4629-B0CE-2C3B86BAB549}" presName="spNode" presStyleCnt="0"/>
      <dgm:spPr/>
    </dgm:pt>
    <dgm:pt modelId="{E536C1D4-FFE6-4058-8602-9E9715EF4D6E}" type="pres">
      <dgm:prSet presAssocID="{26F6830E-D16A-46A5-A3A0-8E7D5A14D63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810D580B-BF49-47F8-BFAD-DEB5008CFCAC}" type="pres">
      <dgm:prSet presAssocID="{659FB46A-E954-4A28-8218-4B87D2B0A6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4A60A-F1B6-4BE4-B626-4389BFD6A46A}" type="pres">
      <dgm:prSet presAssocID="{659FB46A-E954-4A28-8218-4B87D2B0A642}" presName="spNode" presStyleCnt="0"/>
      <dgm:spPr/>
    </dgm:pt>
    <dgm:pt modelId="{CF8FFBD9-7C06-4C16-8E08-FF747CD5C0D0}" type="pres">
      <dgm:prSet presAssocID="{2A5426CA-CF0E-45F8-A5C9-4D09F12765A4}" presName="sibTrans" presStyleLbl="sibTrans1D1" presStyleIdx="1" presStyleCnt="4"/>
      <dgm:spPr/>
      <dgm:t>
        <a:bodyPr/>
        <a:lstStyle/>
        <a:p>
          <a:endParaRPr lang="ru-RU"/>
        </a:p>
      </dgm:t>
    </dgm:pt>
    <dgm:pt modelId="{2D54A802-B624-4816-8366-7E6DE67F93A8}" type="pres">
      <dgm:prSet presAssocID="{F7319CEC-F935-46E8-AAF7-E9803CD1F2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C7651-3CCB-43C7-AB83-D5B48811DC46}" type="pres">
      <dgm:prSet presAssocID="{F7319CEC-F935-46E8-AAF7-E9803CD1F269}" presName="spNode" presStyleCnt="0"/>
      <dgm:spPr/>
    </dgm:pt>
    <dgm:pt modelId="{DF0AD7E8-24E7-45CD-B9C5-BA7131EB8097}" type="pres">
      <dgm:prSet presAssocID="{FA6E311E-8A89-419A-B6AE-EB5EB316D0E3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6B09AC0-D719-4BFD-B416-10CE0BC3BC2C}" type="pres">
      <dgm:prSet presAssocID="{579939D3-9F23-41C8-8CB8-30711C0300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3C251-2F82-40FB-95B0-5B4941E6734E}" type="pres">
      <dgm:prSet presAssocID="{579939D3-9F23-41C8-8CB8-30711C030014}" presName="spNode" presStyleCnt="0"/>
      <dgm:spPr/>
    </dgm:pt>
    <dgm:pt modelId="{25D77742-619F-4E91-A384-7B2B72379BC4}" type="pres">
      <dgm:prSet presAssocID="{1C2471BD-D34C-4FE3-ACD6-8A88BA348119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4B1B8BAD-D155-4EA6-8C7B-2F0F28572724}" type="presOf" srcId="{2BCE5FB6-3CD9-4629-B0CE-2C3B86BAB549}" destId="{FA5646AE-D801-4753-B420-092CDFC89109}" srcOrd="0" destOrd="0" presId="urn:microsoft.com/office/officeart/2005/8/layout/cycle5"/>
    <dgm:cxn modelId="{5EB64B10-63F6-47AD-B115-3725641664EF}" type="presOf" srcId="{579939D3-9F23-41C8-8CB8-30711C030014}" destId="{B6B09AC0-D719-4BFD-B416-10CE0BC3BC2C}" srcOrd="0" destOrd="0" presId="urn:microsoft.com/office/officeart/2005/8/layout/cycle5"/>
    <dgm:cxn modelId="{82FDA141-316C-402F-A5F8-F4B11F307BA5}" type="presOf" srcId="{1C2471BD-D34C-4FE3-ACD6-8A88BA348119}" destId="{25D77742-619F-4E91-A384-7B2B72379BC4}" srcOrd="0" destOrd="0" presId="urn:microsoft.com/office/officeart/2005/8/layout/cycle5"/>
    <dgm:cxn modelId="{471B7FD6-CF87-430C-A864-55E55EA81244}" type="presOf" srcId="{953ED136-F64A-4330-A503-2527B68FB997}" destId="{1085B236-AD92-48E7-958B-0EC2F30D6BE4}" srcOrd="0" destOrd="0" presId="urn:microsoft.com/office/officeart/2005/8/layout/cycle5"/>
    <dgm:cxn modelId="{5A9441E8-9460-4C7F-B534-CA1AAC2F7AF3}" type="presOf" srcId="{26F6830E-D16A-46A5-A3A0-8E7D5A14D63A}" destId="{E536C1D4-FFE6-4058-8602-9E9715EF4D6E}" srcOrd="0" destOrd="0" presId="urn:microsoft.com/office/officeart/2005/8/layout/cycle5"/>
    <dgm:cxn modelId="{77E0432C-5006-41BC-9269-898418E73464}" srcId="{953ED136-F64A-4330-A503-2527B68FB997}" destId="{2BCE5FB6-3CD9-4629-B0CE-2C3B86BAB549}" srcOrd="0" destOrd="0" parTransId="{06E4C2F7-024B-49AA-B97C-05D04F290965}" sibTransId="{26F6830E-D16A-46A5-A3A0-8E7D5A14D63A}"/>
    <dgm:cxn modelId="{4FCE0841-0FEF-48EA-8572-77F2FC37D905}" type="presOf" srcId="{FA6E311E-8A89-419A-B6AE-EB5EB316D0E3}" destId="{DF0AD7E8-24E7-45CD-B9C5-BA7131EB8097}" srcOrd="0" destOrd="0" presId="urn:microsoft.com/office/officeart/2005/8/layout/cycle5"/>
    <dgm:cxn modelId="{E9290134-331E-4AD3-9F22-BA8AF64FDD68}" type="presOf" srcId="{F7319CEC-F935-46E8-AAF7-E9803CD1F269}" destId="{2D54A802-B624-4816-8366-7E6DE67F93A8}" srcOrd="0" destOrd="0" presId="urn:microsoft.com/office/officeart/2005/8/layout/cycle5"/>
    <dgm:cxn modelId="{36EDC6FE-ED61-4799-9E48-52EF72244139}" srcId="{953ED136-F64A-4330-A503-2527B68FB997}" destId="{F7319CEC-F935-46E8-AAF7-E9803CD1F269}" srcOrd="2" destOrd="0" parTransId="{36E797F1-D7BB-449F-BC0E-26ED171CC10F}" sibTransId="{FA6E311E-8A89-419A-B6AE-EB5EB316D0E3}"/>
    <dgm:cxn modelId="{831F8C49-563F-43E0-9BE3-2F3A228256B8}" srcId="{953ED136-F64A-4330-A503-2527B68FB997}" destId="{659FB46A-E954-4A28-8218-4B87D2B0A642}" srcOrd="1" destOrd="0" parTransId="{3AE49416-130F-41CE-B45A-0F9DA2877AF6}" sibTransId="{2A5426CA-CF0E-45F8-A5C9-4D09F12765A4}"/>
    <dgm:cxn modelId="{E22967FB-386A-4C15-A126-DEAE21EE9BB6}" srcId="{953ED136-F64A-4330-A503-2527B68FB997}" destId="{579939D3-9F23-41C8-8CB8-30711C030014}" srcOrd="3" destOrd="0" parTransId="{C422EDD3-6E00-43EF-9CD1-519BDB1D0C28}" sibTransId="{1C2471BD-D34C-4FE3-ACD6-8A88BA348119}"/>
    <dgm:cxn modelId="{DA5FA02C-E2DA-4127-8EA5-55978D315AC6}" type="presOf" srcId="{2A5426CA-CF0E-45F8-A5C9-4D09F12765A4}" destId="{CF8FFBD9-7C06-4C16-8E08-FF747CD5C0D0}" srcOrd="0" destOrd="0" presId="urn:microsoft.com/office/officeart/2005/8/layout/cycle5"/>
    <dgm:cxn modelId="{A58C4CDD-C21A-4DB9-8433-9792B414CE8C}" type="presOf" srcId="{659FB46A-E954-4A28-8218-4B87D2B0A642}" destId="{810D580B-BF49-47F8-BFAD-DEB5008CFCAC}" srcOrd="0" destOrd="0" presId="urn:microsoft.com/office/officeart/2005/8/layout/cycle5"/>
    <dgm:cxn modelId="{60E2F9F3-30EB-4EFC-B912-31F5C8AD2D03}" type="presParOf" srcId="{1085B236-AD92-48E7-958B-0EC2F30D6BE4}" destId="{FA5646AE-D801-4753-B420-092CDFC89109}" srcOrd="0" destOrd="0" presId="urn:microsoft.com/office/officeart/2005/8/layout/cycle5"/>
    <dgm:cxn modelId="{7E62BD05-F6A9-4B89-9054-8A3E9516016C}" type="presParOf" srcId="{1085B236-AD92-48E7-958B-0EC2F30D6BE4}" destId="{814501CF-E7DD-4386-B09F-F97EDFC2F150}" srcOrd="1" destOrd="0" presId="urn:microsoft.com/office/officeart/2005/8/layout/cycle5"/>
    <dgm:cxn modelId="{0E7C8DCC-7ECA-47E5-A715-5E89AE4A916B}" type="presParOf" srcId="{1085B236-AD92-48E7-958B-0EC2F30D6BE4}" destId="{E536C1D4-FFE6-4058-8602-9E9715EF4D6E}" srcOrd="2" destOrd="0" presId="urn:microsoft.com/office/officeart/2005/8/layout/cycle5"/>
    <dgm:cxn modelId="{A58EEEBE-D50E-45DF-A31F-49C922A6E31B}" type="presParOf" srcId="{1085B236-AD92-48E7-958B-0EC2F30D6BE4}" destId="{810D580B-BF49-47F8-BFAD-DEB5008CFCAC}" srcOrd="3" destOrd="0" presId="urn:microsoft.com/office/officeart/2005/8/layout/cycle5"/>
    <dgm:cxn modelId="{3FEFF6B6-754B-43EC-8F96-0784C136CF27}" type="presParOf" srcId="{1085B236-AD92-48E7-958B-0EC2F30D6BE4}" destId="{5454A60A-F1B6-4BE4-B626-4389BFD6A46A}" srcOrd="4" destOrd="0" presId="urn:microsoft.com/office/officeart/2005/8/layout/cycle5"/>
    <dgm:cxn modelId="{CF327D5E-9B30-4DF9-80A1-7077B78DE632}" type="presParOf" srcId="{1085B236-AD92-48E7-958B-0EC2F30D6BE4}" destId="{CF8FFBD9-7C06-4C16-8E08-FF747CD5C0D0}" srcOrd="5" destOrd="0" presId="urn:microsoft.com/office/officeart/2005/8/layout/cycle5"/>
    <dgm:cxn modelId="{9C103B0B-5FFC-4969-ADA1-B31DE728A7B0}" type="presParOf" srcId="{1085B236-AD92-48E7-958B-0EC2F30D6BE4}" destId="{2D54A802-B624-4816-8366-7E6DE67F93A8}" srcOrd="6" destOrd="0" presId="urn:microsoft.com/office/officeart/2005/8/layout/cycle5"/>
    <dgm:cxn modelId="{94D651B5-BEA9-4970-931F-C62492FE2740}" type="presParOf" srcId="{1085B236-AD92-48E7-958B-0EC2F30D6BE4}" destId="{FE4C7651-3CCB-43C7-AB83-D5B48811DC46}" srcOrd="7" destOrd="0" presId="urn:microsoft.com/office/officeart/2005/8/layout/cycle5"/>
    <dgm:cxn modelId="{D26BD039-A0EE-4119-9DEB-D555EA55C6E8}" type="presParOf" srcId="{1085B236-AD92-48E7-958B-0EC2F30D6BE4}" destId="{DF0AD7E8-24E7-45CD-B9C5-BA7131EB8097}" srcOrd="8" destOrd="0" presId="urn:microsoft.com/office/officeart/2005/8/layout/cycle5"/>
    <dgm:cxn modelId="{F4E677EC-5A3B-4D00-AF1E-C44432FBEBE1}" type="presParOf" srcId="{1085B236-AD92-48E7-958B-0EC2F30D6BE4}" destId="{B6B09AC0-D719-4BFD-B416-10CE0BC3BC2C}" srcOrd="9" destOrd="0" presId="urn:microsoft.com/office/officeart/2005/8/layout/cycle5"/>
    <dgm:cxn modelId="{948742A5-1E06-4936-9B13-DB845EE6DF1A}" type="presParOf" srcId="{1085B236-AD92-48E7-958B-0EC2F30D6BE4}" destId="{9293C251-2F82-40FB-95B0-5B4941E6734E}" srcOrd="10" destOrd="0" presId="urn:microsoft.com/office/officeart/2005/8/layout/cycle5"/>
    <dgm:cxn modelId="{5A90958C-49AB-4504-8FAC-19CB84C565FD}" type="presParOf" srcId="{1085B236-AD92-48E7-958B-0EC2F30D6BE4}" destId="{25D77742-619F-4E91-A384-7B2B72379BC4}" srcOrd="11" destOrd="0" presId="urn:microsoft.com/office/officeart/2005/8/layout/cycle5"/>
  </dgm:cxnLst>
  <dgm:bg/>
  <dgm:whole>
    <a:ln w="762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ED136-F64A-4330-A503-2527B68FB997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CE5FB6-3CD9-4629-B0CE-2C3B86BAB549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ЛЕТО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E4C2F7-024B-49AA-B97C-05D04F290965}" type="parTrans" cxnId="{77E0432C-5006-41BC-9269-898418E73464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6F6830E-D16A-46A5-A3A0-8E7D5A14D63A}" type="sibTrans" cxnId="{77E0432C-5006-41BC-9269-898418E73464}">
      <dgm:prSet/>
      <dgm:spPr>
        <a:ln w="76200"/>
      </dgm:spPr>
      <dgm:t>
        <a:bodyPr/>
        <a:lstStyle/>
        <a:p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59FB46A-E954-4A28-8218-4B87D2B0A642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ОСЕНЬ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AE49416-130F-41CE-B45A-0F9DA2877AF6}" type="parTrans" cxnId="{831F8C49-563F-43E0-9BE3-2F3A228256B8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A5426CA-CF0E-45F8-A5C9-4D09F12765A4}" type="sibTrans" cxnId="{831F8C49-563F-43E0-9BE3-2F3A228256B8}">
      <dgm:prSet/>
      <dgm:spPr>
        <a:ln w="76200"/>
      </dgm:spPr>
      <dgm:t>
        <a:bodyPr/>
        <a:lstStyle/>
        <a:p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7319CEC-F935-46E8-AAF7-E9803CD1F26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ЗИМА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6E797F1-D7BB-449F-BC0E-26ED171CC10F}" type="parTrans" cxnId="{36EDC6FE-ED61-4799-9E48-52EF72244139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6E311E-8A89-419A-B6AE-EB5EB316D0E3}" type="sibTrans" cxnId="{36EDC6FE-ED61-4799-9E48-52EF72244139}">
      <dgm:prSet/>
      <dgm:spPr>
        <a:ln w="76200"/>
      </dgm:spPr>
      <dgm:t>
        <a:bodyPr/>
        <a:lstStyle/>
        <a:p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79939D3-9F23-41C8-8CB8-30711C03001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ВЕСНА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422EDD3-6E00-43EF-9CD1-519BDB1D0C28}" type="parTrans" cxnId="{E22967FB-386A-4C15-A126-DEAE21EE9BB6}">
      <dgm:prSet/>
      <dgm:spPr/>
      <dgm:t>
        <a:bodyPr/>
        <a:lstStyle/>
        <a:p>
          <a:endParaRPr lang="ru-RU" sz="24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C2471BD-D34C-4FE3-ACD6-8A88BA348119}" type="sibTrans" cxnId="{E22967FB-386A-4C15-A126-DEAE21EE9BB6}">
      <dgm:prSet/>
      <dgm:spPr>
        <a:ln w="76200"/>
      </dgm:spPr>
      <dgm:t>
        <a:bodyPr/>
        <a:lstStyle/>
        <a:p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085B236-AD92-48E7-958B-0EC2F30D6BE4}" type="pres">
      <dgm:prSet presAssocID="{953ED136-F64A-4330-A503-2527B68FB9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646AE-D801-4753-B420-092CDFC89109}" type="pres">
      <dgm:prSet presAssocID="{2BCE5FB6-3CD9-4629-B0CE-2C3B86BAB5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501CF-E7DD-4386-B09F-F97EDFC2F150}" type="pres">
      <dgm:prSet presAssocID="{2BCE5FB6-3CD9-4629-B0CE-2C3B86BAB549}" presName="spNode" presStyleCnt="0"/>
      <dgm:spPr/>
    </dgm:pt>
    <dgm:pt modelId="{E536C1D4-FFE6-4058-8602-9E9715EF4D6E}" type="pres">
      <dgm:prSet presAssocID="{26F6830E-D16A-46A5-A3A0-8E7D5A14D63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810D580B-BF49-47F8-BFAD-DEB5008CFCAC}" type="pres">
      <dgm:prSet presAssocID="{659FB46A-E954-4A28-8218-4B87D2B0A6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4A60A-F1B6-4BE4-B626-4389BFD6A46A}" type="pres">
      <dgm:prSet presAssocID="{659FB46A-E954-4A28-8218-4B87D2B0A642}" presName="spNode" presStyleCnt="0"/>
      <dgm:spPr/>
    </dgm:pt>
    <dgm:pt modelId="{CF8FFBD9-7C06-4C16-8E08-FF747CD5C0D0}" type="pres">
      <dgm:prSet presAssocID="{2A5426CA-CF0E-45F8-A5C9-4D09F12765A4}" presName="sibTrans" presStyleLbl="sibTrans1D1" presStyleIdx="1" presStyleCnt="4"/>
      <dgm:spPr/>
      <dgm:t>
        <a:bodyPr/>
        <a:lstStyle/>
        <a:p>
          <a:endParaRPr lang="ru-RU"/>
        </a:p>
      </dgm:t>
    </dgm:pt>
    <dgm:pt modelId="{2D54A802-B624-4816-8366-7E6DE67F93A8}" type="pres">
      <dgm:prSet presAssocID="{F7319CEC-F935-46E8-AAF7-E9803CD1F2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C7651-3CCB-43C7-AB83-D5B48811DC46}" type="pres">
      <dgm:prSet presAssocID="{F7319CEC-F935-46E8-AAF7-E9803CD1F269}" presName="spNode" presStyleCnt="0"/>
      <dgm:spPr/>
    </dgm:pt>
    <dgm:pt modelId="{DF0AD7E8-24E7-45CD-B9C5-BA7131EB8097}" type="pres">
      <dgm:prSet presAssocID="{FA6E311E-8A89-419A-B6AE-EB5EB316D0E3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6B09AC0-D719-4BFD-B416-10CE0BC3BC2C}" type="pres">
      <dgm:prSet presAssocID="{579939D3-9F23-41C8-8CB8-30711C0300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3C251-2F82-40FB-95B0-5B4941E6734E}" type="pres">
      <dgm:prSet presAssocID="{579939D3-9F23-41C8-8CB8-30711C030014}" presName="spNode" presStyleCnt="0"/>
      <dgm:spPr/>
    </dgm:pt>
    <dgm:pt modelId="{25D77742-619F-4E91-A384-7B2B72379BC4}" type="pres">
      <dgm:prSet presAssocID="{1C2471BD-D34C-4FE3-ACD6-8A88BA348119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EA74A336-AAA7-450A-BB14-3FB4503A99DA}" type="presOf" srcId="{579939D3-9F23-41C8-8CB8-30711C030014}" destId="{B6B09AC0-D719-4BFD-B416-10CE0BC3BC2C}" srcOrd="0" destOrd="0" presId="urn:microsoft.com/office/officeart/2005/8/layout/cycle5"/>
    <dgm:cxn modelId="{831F8C49-563F-43E0-9BE3-2F3A228256B8}" srcId="{953ED136-F64A-4330-A503-2527B68FB997}" destId="{659FB46A-E954-4A28-8218-4B87D2B0A642}" srcOrd="1" destOrd="0" parTransId="{3AE49416-130F-41CE-B45A-0F9DA2877AF6}" sibTransId="{2A5426CA-CF0E-45F8-A5C9-4D09F12765A4}"/>
    <dgm:cxn modelId="{5B970EEF-DA27-4D23-9D93-2A797A054EFD}" type="presOf" srcId="{659FB46A-E954-4A28-8218-4B87D2B0A642}" destId="{810D580B-BF49-47F8-BFAD-DEB5008CFCAC}" srcOrd="0" destOrd="0" presId="urn:microsoft.com/office/officeart/2005/8/layout/cycle5"/>
    <dgm:cxn modelId="{E22967FB-386A-4C15-A126-DEAE21EE9BB6}" srcId="{953ED136-F64A-4330-A503-2527B68FB997}" destId="{579939D3-9F23-41C8-8CB8-30711C030014}" srcOrd="3" destOrd="0" parTransId="{C422EDD3-6E00-43EF-9CD1-519BDB1D0C28}" sibTransId="{1C2471BD-D34C-4FE3-ACD6-8A88BA348119}"/>
    <dgm:cxn modelId="{F647602E-784B-4495-A742-84CE7FA4C845}" type="presOf" srcId="{FA6E311E-8A89-419A-B6AE-EB5EB316D0E3}" destId="{DF0AD7E8-24E7-45CD-B9C5-BA7131EB8097}" srcOrd="0" destOrd="0" presId="urn:microsoft.com/office/officeart/2005/8/layout/cycle5"/>
    <dgm:cxn modelId="{5A30F983-FE9B-4706-B042-5F758BF6D37F}" type="presOf" srcId="{2BCE5FB6-3CD9-4629-B0CE-2C3B86BAB549}" destId="{FA5646AE-D801-4753-B420-092CDFC89109}" srcOrd="0" destOrd="0" presId="urn:microsoft.com/office/officeart/2005/8/layout/cycle5"/>
    <dgm:cxn modelId="{36EDC6FE-ED61-4799-9E48-52EF72244139}" srcId="{953ED136-F64A-4330-A503-2527B68FB997}" destId="{F7319CEC-F935-46E8-AAF7-E9803CD1F269}" srcOrd="2" destOrd="0" parTransId="{36E797F1-D7BB-449F-BC0E-26ED171CC10F}" sibTransId="{FA6E311E-8A89-419A-B6AE-EB5EB316D0E3}"/>
    <dgm:cxn modelId="{4F53D80E-374E-4D31-A7BF-2BA657165CC2}" type="presOf" srcId="{953ED136-F64A-4330-A503-2527B68FB997}" destId="{1085B236-AD92-48E7-958B-0EC2F30D6BE4}" srcOrd="0" destOrd="0" presId="urn:microsoft.com/office/officeart/2005/8/layout/cycle5"/>
    <dgm:cxn modelId="{2B5BD305-ABCD-4DDA-A040-1BD39CF3C6C3}" type="presOf" srcId="{2A5426CA-CF0E-45F8-A5C9-4D09F12765A4}" destId="{CF8FFBD9-7C06-4C16-8E08-FF747CD5C0D0}" srcOrd="0" destOrd="0" presId="urn:microsoft.com/office/officeart/2005/8/layout/cycle5"/>
    <dgm:cxn modelId="{FC57C8A6-20C6-488A-A6F8-70DF5A0FCD63}" type="presOf" srcId="{F7319CEC-F935-46E8-AAF7-E9803CD1F269}" destId="{2D54A802-B624-4816-8366-7E6DE67F93A8}" srcOrd="0" destOrd="0" presId="urn:microsoft.com/office/officeart/2005/8/layout/cycle5"/>
    <dgm:cxn modelId="{D8F5BA3C-7567-4A3F-827C-5D2E1823D27A}" type="presOf" srcId="{26F6830E-D16A-46A5-A3A0-8E7D5A14D63A}" destId="{E536C1D4-FFE6-4058-8602-9E9715EF4D6E}" srcOrd="0" destOrd="0" presId="urn:microsoft.com/office/officeart/2005/8/layout/cycle5"/>
    <dgm:cxn modelId="{77E0432C-5006-41BC-9269-898418E73464}" srcId="{953ED136-F64A-4330-A503-2527B68FB997}" destId="{2BCE5FB6-3CD9-4629-B0CE-2C3B86BAB549}" srcOrd="0" destOrd="0" parTransId="{06E4C2F7-024B-49AA-B97C-05D04F290965}" sibTransId="{26F6830E-D16A-46A5-A3A0-8E7D5A14D63A}"/>
    <dgm:cxn modelId="{A1FC9661-FB7D-456C-AB28-553284255352}" type="presOf" srcId="{1C2471BD-D34C-4FE3-ACD6-8A88BA348119}" destId="{25D77742-619F-4E91-A384-7B2B72379BC4}" srcOrd="0" destOrd="0" presId="urn:microsoft.com/office/officeart/2005/8/layout/cycle5"/>
    <dgm:cxn modelId="{2D4DAF2A-2A57-44B3-93CD-6CE53322CB9E}" type="presParOf" srcId="{1085B236-AD92-48E7-958B-0EC2F30D6BE4}" destId="{FA5646AE-D801-4753-B420-092CDFC89109}" srcOrd="0" destOrd="0" presId="urn:microsoft.com/office/officeart/2005/8/layout/cycle5"/>
    <dgm:cxn modelId="{127BEB5E-1653-4185-BF08-CCBA588E85C8}" type="presParOf" srcId="{1085B236-AD92-48E7-958B-0EC2F30D6BE4}" destId="{814501CF-E7DD-4386-B09F-F97EDFC2F150}" srcOrd="1" destOrd="0" presId="urn:microsoft.com/office/officeart/2005/8/layout/cycle5"/>
    <dgm:cxn modelId="{673BAF21-8D6F-4AE2-BA0F-F62E57CA9696}" type="presParOf" srcId="{1085B236-AD92-48E7-958B-0EC2F30D6BE4}" destId="{E536C1D4-FFE6-4058-8602-9E9715EF4D6E}" srcOrd="2" destOrd="0" presId="urn:microsoft.com/office/officeart/2005/8/layout/cycle5"/>
    <dgm:cxn modelId="{6828482D-C8BA-4C13-B493-ADE4F118052F}" type="presParOf" srcId="{1085B236-AD92-48E7-958B-0EC2F30D6BE4}" destId="{810D580B-BF49-47F8-BFAD-DEB5008CFCAC}" srcOrd="3" destOrd="0" presId="urn:microsoft.com/office/officeart/2005/8/layout/cycle5"/>
    <dgm:cxn modelId="{81BAF548-E89D-4F40-9869-B2D3F83E5775}" type="presParOf" srcId="{1085B236-AD92-48E7-958B-0EC2F30D6BE4}" destId="{5454A60A-F1B6-4BE4-B626-4389BFD6A46A}" srcOrd="4" destOrd="0" presId="urn:microsoft.com/office/officeart/2005/8/layout/cycle5"/>
    <dgm:cxn modelId="{B213A717-B032-4DFE-95C3-D07D4CBCF8DB}" type="presParOf" srcId="{1085B236-AD92-48E7-958B-0EC2F30D6BE4}" destId="{CF8FFBD9-7C06-4C16-8E08-FF747CD5C0D0}" srcOrd="5" destOrd="0" presId="urn:microsoft.com/office/officeart/2005/8/layout/cycle5"/>
    <dgm:cxn modelId="{C59FE5E0-E060-4743-BB2C-E441CF4F029F}" type="presParOf" srcId="{1085B236-AD92-48E7-958B-0EC2F30D6BE4}" destId="{2D54A802-B624-4816-8366-7E6DE67F93A8}" srcOrd="6" destOrd="0" presId="urn:microsoft.com/office/officeart/2005/8/layout/cycle5"/>
    <dgm:cxn modelId="{7A953D72-68B9-405B-875E-73EABB1164FF}" type="presParOf" srcId="{1085B236-AD92-48E7-958B-0EC2F30D6BE4}" destId="{FE4C7651-3CCB-43C7-AB83-D5B48811DC46}" srcOrd="7" destOrd="0" presId="urn:microsoft.com/office/officeart/2005/8/layout/cycle5"/>
    <dgm:cxn modelId="{AFCFD8D3-C3FB-43E9-B34D-D68B13462B17}" type="presParOf" srcId="{1085B236-AD92-48E7-958B-0EC2F30D6BE4}" destId="{DF0AD7E8-24E7-45CD-B9C5-BA7131EB8097}" srcOrd="8" destOrd="0" presId="urn:microsoft.com/office/officeart/2005/8/layout/cycle5"/>
    <dgm:cxn modelId="{E8312DE6-370E-42BD-9DB6-E559B118B749}" type="presParOf" srcId="{1085B236-AD92-48E7-958B-0EC2F30D6BE4}" destId="{B6B09AC0-D719-4BFD-B416-10CE0BC3BC2C}" srcOrd="9" destOrd="0" presId="urn:microsoft.com/office/officeart/2005/8/layout/cycle5"/>
    <dgm:cxn modelId="{3CFF7AE6-B805-48CA-B736-712BB697C91B}" type="presParOf" srcId="{1085B236-AD92-48E7-958B-0EC2F30D6BE4}" destId="{9293C251-2F82-40FB-95B0-5B4941E6734E}" srcOrd="10" destOrd="0" presId="urn:microsoft.com/office/officeart/2005/8/layout/cycle5"/>
    <dgm:cxn modelId="{02EFAF6B-0987-4DB1-96E8-6C9B234D579A}" type="presParOf" srcId="{1085B236-AD92-48E7-958B-0EC2F30D6BE4}" destId="{25D77742-619F-4E91-A384-7B2B72379BC4}" srcOrd="11" destOrd="0" presId="urn:microsoft.com/office/officeart/2005/8/layout/cycle5"/>
  </dgm:cxnLst>
  <dgm:bg/>
  <dgm:whole>
    <a:ln w="762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646AE-D801-4753-B420-092CDFC89109}">
      <dsp:nvSpPr>
        <dsp:cNvPr id="0" name=""/>
        <dsp:cNvSpPr/>
      </dsp:nvSpPr>
      <dsp:spPr>
        <a:xfrm>
          <a:off x="2287643" y="2340"/>
          <a:ext cx="1425473" cy="926557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ЛЕТО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332874" y="47571"/>
        <a:ext cx="1335011" cy="836095"/>
      </dsp:txXfrm>
    </dsp:sp>
    <dsp:sp modelId="{E536C1D4-FFE6-4058-8602-9E9715EF4D6E}">
      <dsp:nvSpPr>
        <dsp:cNvPr id="0" name=""/>
        <dsp:cNvSpPr/>
      </dsp:nvSpPr>
      <dsp:spPr>
        <a:xfrm>
          <a:off x="1469718" y="465619"/>
          <a:ext cx="3061323" cy="3061323"/>
        </a:xfrm>
        <a:custGeom>
          <a:avLst/>
          <a:gdLst/>
          <a:ahLst/>
          <a:cxnLst/>
          <a:rect l="0" t="0" r="0" b="0"/>
          <a:pathLst>
            <a:path>
              <a:moveTo>
                <a:pt x="2440141" y="299494"/>
              </a:moveTo>
              <a:arcTo wR="1530661" hR="1530661" stAng="18387227" swAng="1633577"/>
            </a:path>
          </a:pathLst>
        </a:custGeom>
        <a:noFill/>
        <a:ln w="762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D580B-BF49-47F8-BFAD-DEB5008CFCAC}">
      <dsp:nvSpPr>
        <dsp:cNvPr id="0" name=""/>
        <dsp:cNvSpPr/>
      </dsp:nvSpPr>
      <dsp:spPr>
        <a:xfrm>
          <a:off x="3818305" y="1533002"/>
          <a:ext cx="1425473" cy="926557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ОСЕНЬ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863536" y="1578233"/>
        <a:ext cx="1335011" cy="836095"/>
      </dsp:txXfrm>
    </dsp:sp>
    <dsp:sp modelId="{CF8FFBD9-7C06-4C16-8E08-FF747CD5C0D0}">
      <dsp:nvSpPr>
        <dsp:cNvPr id="0" name=""/>
        <dsp:cNvSpPr/>
      </dsp:nvSpPr>
      <dsp:spPr>
        <a:xfrm>
          <a:off x="1469718" y="465619"/>
          <a:ext cx="3061323" cy="3061323"/>
        </a:xfrm>
        <a:custGeom>
          <a:avLst/>
          <a:gdLst/>
          <a:ahLst/>
          <a:cxnLst/>
          <a:rect l="0" t="0" r="0" b="0"/>
          <a:pathLst>
            <a:path>
              <a:moveTo>
                <a:pt x="2902643" y="2209331"/>
              </a:moveTo>
              <a:arcTo wR="1530661" hR="1530661" stAng="1579196" swAng="1633577"/>
            </a:path>
          </a:pathLst>
        </a:custGeom>
        <a:noFill/>
        <a:ln w="762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802-B624-4816-8366-7E6DE67F93A8}">
      <dsp:nvSpPr>
        <dsp:cNvPr id="0" name=""/>
        <dsp:cNvSpPr/>
      </dsp:nvSpPr>
      <dsp:spPr>
        <a:xfrm>
          <a:off x="2287643" y="3063663"/>
          <a:ext cx="1425473" cy="92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ЗИМА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332874" y="3108894"/>
        <a:ext cx="1335011" cy="836095"/>
      </dsp:txXfrm>
    </dsp:sp>
    <dsp:sp modelId="{DF0AD7E8-24E7-45CD-B9C5-BA7131EB8097}">
      <dsp:nvSpPr>
        <dsp:cNvPr id="0" name=""/>
        <dsp:cNvSpPr/>
      </dsp:nvSpPr>
      <dsp:spPr>
        <a:xfrm>
          <a:off x="1469718" y="465619"/>
          <a:ext cx="3061323" cy="3061323"/>
        </a:xfrm>
        <a:custGeom>
          <a:avLst/>
          <a:gdLst/>
          <a:ahLst/>
          <a:cxnLst/>
          <a:rect l="0" t="0" r="0" b="0"/>
          <a:pathLst>
            <a:path>
              <a:moveTo>
                <a:pt x="621182" y="2761829"/>
              </a:moveTo>
              <a:arcTo wR="1530661" hR="1530661" stAng="7587227" swAng="1633577"/>
            </a:path>
          </a:pathLst>
        </a:custGeom>
        <a:noFill/>
        <a:ln w="762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09AC0-D719-4BFD-B416-10CE0BC3BC2C}">
      <dsp:nvSpPr>
        <dsp:cNvPr id="0" name=""/>
        <dsp:cNvSpPr/>
      </dsp:nvSpPr>
      <dsp:spPr>
        <a:xfrm>
          <a:off x="756981" y="1533002"/>
          <a:ext cx="1425473" cy="92655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ВЕСНА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02212" y="1578233"/>
        <a:ext cx="1335011" cy="836095"/>
      </dsp:txXfrm>
    </dsp:sp>
    <dsp:sp modelId="{25D77742-619F-4E91-A384-7B2B72379BC4}">
      <dsp:nvSpPr>
        <dsp:cNvPr id="0" name=""/>
        <dsp:cNvSpPr/>
      </dsp:nvSpPr>
      <dsp:spPr>
        <a:xfrm>
          <a:off x="1469718" y="465619"/>
          <a:ext cx="3061323" cy="3061323"/>
        </a:xfrm>
        <a:custGeom>
          <a:avLst/>
          <a:gdLst/>
          <a:ahLst/>
          <a:cxnLst/>
          <a:rect l="0" t="0" r="0" b="0"/>
          <a:pathLst>
            <a:path>
              <a:moveTo>
                <a:pt x="158680" y="851992"/>
              </a:moveTo>
              <a:arcTo wR="1530661" hR="1530661" stAng="12379196" swAng="1633577"/>
            </a:path>
          </a:pathLst>
        </a:custGeom>
        <a:noFill/>
        <a:ln w="762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646AE-D801-4753-B420-092CDFC89109}">
      <dsp:nvSpPr>
        <dsp:cNvPr id="0" name=""/>
        <dsp:cNvSpPr/>
      </dsp:nvSpPr>
      <dsp:spPr>
        <a:xfrm>
          <a:off x="2287643" y="2340"/>
          <a:ext cx="1425473" cy="926557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ЛЕТО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332874" y="47571"/>
        <a:ext cx="1335011" cy="836095"/>
      </dsp:txXfrm>
    </dsp:sp>
    <dsp:sp modelId="{E536C1D4-FFE6-4058-8602-9E9715EF4D6E}">
      <dsp:nvSpPr>
        <dsp:cNvPr id="0" name=""/>
        <dsp:cNvSpPr/>
      </dsp:nvSpPr>
      <dsp:spPr>
        <a:xfrm>
          <a:off x="1469718" y="465619"/>
          <a:ext cx="3061323" cy="3061323"/>
        </a:xfrm>
        <a:custGeom>
          <a:avLst/>
          <a:gdLst/>
          <a:ahLst/>
          <a:cxnLst/>
          <a:rect l="0" t="0" r="0" b="0"/>
          <a:pathLst>
            <a:path>
              <a:moveTo>
                <a:pt x="2440141" y="299494"/>
              </a:moveTo>
              <a:arcTo wR="1530661" hR="1530661" stAng="18387227" swAng="1633577"/>
            </a:path>
          </a:pathLst>
        </a:custGeom>
        <a:noFill/>
        <a:ln w="762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D580B-BF49-47F8-BFAD-DEB5008CFCAC}">
      <dsp:nvSpPr>
        <dsp:cNvPr id="0" name=""/>
        <dsp:cNvSpPr/>
      </dsp:nvSpPr>
      <dsp:spPr>
        <a:xfrm>
          <a:off x="3818305" y="1533002"/>
          <a:ext cx="1425473" cy="926557"/>
        </a:xfrm>
        <a:prstGeom prst="roundRect">
          <a:avLst/>
        </a:prstGeom>
        <a:solidFill>
          <a:srgbClr val="FF9933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ОСЕНЬ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863536" y="1578233"/>
        <a:ext cx="1335011" cy="836095"/>
      </dsp:txXfrm>
    </dsp:sp>
    <dsp:sp modelId="{CF8FFBD9-7C06-4C16-8E08-FF747CD5C0D0}">
      <dsp:nvSpPr>
        <dsp:cNvPr id="0" name=""/>
        <dsp:cNvSpPr/>
      </dsp:nvSpPr>
      <dsp:spPr>
        <a:xfrm>
          <a:off x="1469718" y="465619"/>
          <a:ext cx="3061323" cy="3061323"/>
        </a:xfrm>
        <a:custGeom>
          <a:avLst/>
          <a:gdLst/>
          <a:ahLst/>
          <a:cxnLst/>
          <a:rect l="0" t="0" r="0" b="0"/>
          <a:pathLst>
            <a:path>
              <a:moveTo>
                <a:pt x="2902643" y="2209331"/>
              </a:moveTo>
              <a:arcTo wR="1530661" hR="1530661" stAng="1579196" swAng="1633577"/>
            </a:path>
          </a:pathLst>
        </a:custGeom>
        <a:noFill/>
        <a:ln w="762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802-B624-4816-8366-7E6DE67F93A8}">
      <dsp:nvSpPr>
        <dsp:cNvPr id="0" name=""/>
        <dsp:cNvSpPr/>
      </dsp:nvSpPr>
      <dsp:spPr>
        <a:xfrm>
          <a:off x="2287643" y="3063663"/>
          <a:ext cx="1425473" cy="92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ЗИМА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332874" y="3108894"/>
        <a:ext cx="1335011" cy="836095"/>
      </dsp:txXfrm>
    </dsp:sp>
    <dsp:sp modelId="{DF0AD7E8-24E7-45CD-B9C5-BA7131EB8097}">
      <dsp:nvSpPr>
        <dsp:cNvPr id="0" name=""/>
        <dsp:cNvSpPr/>
      </dsp:nvSpPr>
      <dsp:spPr>
        <a:xfrm>
          <a:off x="1469718" y="465619"/>
          <a:ext cx="3061323" cy="3061323"/>
        </a:xfrm>
        <a:custGeom>
          <a:avLst/>
          <a:gdLst/>
          <a:ahLst/>
          <a:cxnLst/>
          <a:rect l="0" t="0" r="0" b="0"/>
          <a:pathLst>
            <a:path>
              <a:moveTo>
                <a:pt x="621182" y="2761829"/>
              </a:moveTo>
              <a:arcTo wR="1530661" hR="1530661" stAng="7587227" swAng="1633577"/>
            </a:path>
          </a:pathLst>
        </a:custGeom>
        <a:noFill/>
        <a:ln w="762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09AC0-D719-4BFD-B416-10CE0BC3BC2C}">
      <dsp:nvSpPr>
        <dsp:cNvPr id="0" name=""/>
        <dsp:cNvSpPr/>
      </dsp:nvSpPr>
      <dsp:spPr>
        <a:xfrm>
          <a:off x="756981" y="1533002"/>
          <a:ext cx="1425473" cy="92655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ВЕСНА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02212" y="1578233"/>
        <a:ext cx="1335011" cy="836095"/>
      </dsp:txXfrm>
    </dsp:sp>
    <dsp:sp modelId="{25D77742-619F-4E91-A384-7B2B72379BC4}">
      <dsp:nvSpPr>
        <dsp:cNvPr id="0" name=""/>
        <dsp:cNvSpPr/>
      </dsp:nvSpPr>
      <dsp:spPr>
        <a:xfrm>
          <a:off x="1469718" y="465619"/>
          <a:ext cx="3061323" cy="3061323"/>
        </a:xfrm>
        <a:custGeom>
          <a:avLst/>
          <a:gdLst/>
          <a:ahLst/>
          <a:cxnLst/>
          <a:rect l="0" t="0" r="0" b="0"/>
          <a:pathLst>
            <a:path>
              <a:moveTo>
                <a:pt x="158680" y="851992"/>
              </a:moveTo>
              <a:arcTo wR="1530661" hR="1530661" stAng="12379196" swAng="1633577"/>
            </a:path>
          </a:pathLst>
        </a:custGeom>
        <a:noFill/>
        <a:ln w="762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4E57-48ED-4944-957A-E4CD4CC5DD5D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2F34-1E70-469A-8B1F-0669C8ED8D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2" Type="http://schemas.openxmlformats.org/officeDocument/2006/relationships/hyperlink" Target="http://www.smayli.ru/smile/priroda-1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ayli.ru/smile/babochkia-484.html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www.smayli.ru/smile/babochkia-483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www.smayli.ru/smile/liniia-28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hyperlink" Target="http://www.smayli.ru/smile/liniia-582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142852"/>
            <a:ext cx="6500858" cy="1643050"/>
          </a:xfrm>
          <a:noFill/>
        </p:spPr>
        <p:txBody>
          <a:bodyPr>
            <a:normAutofit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Урок окружающего мира в 1 классе по теме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8802"/>
            <a:ext cx="9001156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spc="600" dirty="0" smtClean="0">
                <a:ln w="381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«Когда          наступит лето?»</a:t>
            </a:r>
          </a:p>
          <a:p>
            <a:endParaRPr lang="ru-RU" sz="2800" b="1" spc="600" dirty="0" smtClean="0">
              <a:ln w="381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r>
              <a:rPr lang="ru-RU" sz="2800" b="1" spc="600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Попова Надежда Петровна,</a:t>
            </a:r>
          </a:p>
          <a:p>
            <a:r>
              <a:rPr lang="ru-RU" sz="2800" b="1" spc="600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учитель начальных классов </a:t>
            </a:r>
          </a:p>
          <a:p>
            <a:r>
              <a:rPr lang="ru-RU" sz="2800" b="1" spc="600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МБОУ СОШ №3 г. Усмани</a:t>
            </a:r>
          </a:p>
          <a:p>
            <a:r>
              <a:rPr lang="ru-RU" sz="2800" b="1" spc="600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Липецкой области</a:t>
            </a:r>
          </a:p>
          <a:p>
            <a:pPr algn="ctr"/>
            <a:endParaRPr lang="ru-RU" sz="7200" b="1" spc="600" dirty="0" smtClean="0">
              <a:ln w="3810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/>
            <a:endParaRPr lang="ru-RU" sz="7200" b="1" spc="600" dirty="0" smtClean="0">
              <a:ln w="3810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/>
            <a:endParaRPr lang="ru-RU" sz="7200" b="1" spc="600" dirty="0">
              <a:ln w="38100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Picture 2" descr="D:\Общие документы\КАРТИНКИ\КАРТИНКИ\1 (13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08" y="142852"/>
            <a:ext cx="3038492" cy="303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00570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857232"/>
            <a:ext cx="6143668" cy="2928958"/>
          </a:xfrm>
          <a:prstGeom prst="cloudCallout">
            <a:avLst>
              <a:gd name="adj1" fmla="val -24086"/>
              <a:gd name="adj2" fmla="val 9037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Древней Руси календари делали уже из бумаги. Календари были рукописные, без отрывных листочков, они были походи на книги. В них сообщались разные сведения, связанные с астрономией и счётом времени.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7346" name="Picture 2" descr="Картинка 93 из 183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071546"/>
            <a:ext cx="2428892" cy="55245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а 1 из 18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444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3 из 227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6" cy="6858000"/>
          </a:xfrm>
          <a:prstGeom prst="rect">
            <a:avLst/>
          </a:prstGeom>
          <a:noFill/>
        </p:spPr>
      </p:pic>
      <p:sp>
        <p:nvSpPr>
          <p:cNvPr id="2" name="Облако 1"/>
          <p:cNvSpPr/>
          <p:nvPr/>
        </p:nvSpPr>
        <p:spPr>
          <a:xfrm>
            <a:off x="1643042" y="2143116"/>
            <a:ext cx="5857916" cy="285752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 на полях,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Лед на реках,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Вьюга гуляет.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это бывает?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204 из 222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блако 1"/>
          <p:cNvSpPr/>
          <p:nvPr/>
        </p:nvSpPr>
        <p:spPr>
          <a:xfrm>
            <a:off x="1643042" y="2143116"/>
            <a:ext cx="5857916" cy="285752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Тает снежок,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Ожил лужок,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День прибывает.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это бывает?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3 из 319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Облако 1"/>
          <p:cNvSpPr/>
          <p:nvPr/>
        </p:nvSpPr>
        <p:spPr>
          <a:xfrm>
            <a:off x="1643042" y="2143116"/>
            <a:ext cx="5857916" cy="285752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Солнце печет,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Липа цветет,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Рожь поспевает.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это бывает?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6 из 149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2" name="Облако 1"/>
          <p:cNvSpPr/>
          <p:nvPr/>
        </p:nvSpPr>
        <p:spPr>
          <a:xfrm>
            <a:off x="1643042" y="2143116"/>
            <a:ext cx="5857916" cy="2857520"/>
          </a:xfrm>
          <a:prstGeom prst="cloud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Пусты поля,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Мокнет земля,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Дождь поливает.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это бывает?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4 из 528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7000924" cy="1143008"/>
          </a:xfrm>
          <a:prstGeom prst="cloudCallout">
            <a:avLst>
              <a:gd name="adj1" fmla="val 46693"/>
              <a:gd name="adj2" fmla="val -58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Сколько всего времён года? По каким признакам  вы узнали времена года на картинках? 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http://marisha235.narod.ru/dolls1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1785926"/>
            <a:ext cx="8613232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857232"/>
            <a:ext cx="5286412" cy="2000264"/>
          </a:xfrm>
          <a:prstGeom prst="cloudCallout">
            <a:avLst>
              <a:gd name="adj1" fmla="val -5829"/>
              <a:gd name="adj2" fmla="val 16006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Времена года идут друг за другом так, что получается круглый год, причем за одним годом наступает следующий. И так без конца.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00430" y="2571744"/>
          <a:ext cx="6000760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857232"/>
            <a:ext cx="8072494" cy="1785950"/>
          </a:xfrm>
          <a:prstGeom prst="cloudCallout">
            <a:avLst>
              <a:gd name="adj1" fmla="val -19772"/>
              <a:gd name="adj2" fmla="val 18943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Какое сейчас время года? Найдите его на годовом круге. Посмотрите, какое время года было до него. А какое будет после? Теперь давайте ответим на вопрос Муравьишки: „Когда наступит лето?“»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00430" y="2571744"/>
          <a:ext cx="6000760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Планируемые результаты: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010484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dirty="0" smtClean="0"/>
              <a:t> учащиеся научатся называть  месяцы и времена года в определенной последовательности; 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dirty="0" smtClean="0"/>
              <a:t>характеризовать  явления природы  в разные времена года;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dirty="0" smtClean="0"/>
              <a:t>контролировать и оценивать свою работу, работу товарищей.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135 из 48515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290"/>
            <a:ext cx="8858312" cy="64532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929190" y="928670"/>
            <a:ext cx="4071966" cy="1714512"/>
          </a:xfrm>
          <a:prstGeom prst="cloudCallout">
            <a:avLst>
              <a:gd name="adj1" fmla="val 16154"/>
              <a:gd name="adj2" fmla="val 17783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Двенадцать братьев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Разно называются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разными делами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Занимаются.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00570"/>
            <a:ext cx="1408113" cy="2139950"/>
          </a:xfrm>
          <a:prstGeom prst="rect">
            <a:avLst/>
          </a:prstGeom>
          <a:noFill/>
        </p:spPr>
      </p:pic>
      <p:pic>
        <p:nvPicPr>
          <p:cNvPr id="1028" name="Picture 4" descr="Картинка 145 из 10399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214554"/>
            <a:ext cx="4357718" cy="430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5286380" y="785794"/>
            <a:ext cx="3714776" cy="2071702"/>
          </a:xfrm>
          <a:prstGeom prst="cloudCallout">
            <a:avLst>
              <a:gd name="adj1" fmla="val 9993"/>
              <a:gd name="adj2" fmla="val 1450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 каком месяце ты отмечаешь свой день рождения?                           В какое время года это бывает?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00570"/>
            <a:ext cx="1408113" cy="2139950"/>
          </a:xfrm>
          <a:prstGeom prst="rect">
            <a:avLst/>
          </a:prstGeom>
          <a:noFill/>
        </p:spPr>
      </p:pic>
      <p:pic>
        <p:nvPicPr>
          <p:cNvPr id="5122" name="Picture 2" descr="Картинка 113 из 48898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643182"/>
            <a:ext cx="6500826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2844" y="857232"/>
            <a:ext cx="8786874" cy="1214446"/>
          </a:xfrm>
          <a:prstGeom prst="cloudCallout">
            <a:avLst>
              <a:gd name="adj1" fmla="val 45878"/>
              <a:gd name="adj2" fmla="val -22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Лето, осень, зима, весна – времена года. Сентябрь, октябрь, ноябрь и другие – это месяцы.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7890" name="Picture 2" descr="Картинка 371 из 48898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6058"/>
            <a:ext cx="914400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а 14 из 18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1591">
            <a:off x="1272928" y="687684"/>
            <a:ext cx="2955855" cy="2015357"/>
          </a:xfrm>
          <a:prstGeom prst="rect">
            <a:avLst/>
          </a:prstGeom>
          <a:noFill/>
        </p:spPr>
      </p:pic>
      <p:pic>
        <p:nvPicPr>
          <p:cNvPr id="4104" name="Picture 8" descr="Картинка 26 из 519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876"/>
            <a:ext cx="4000528" cy="3002272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5286380" y="1214422"/>
            <a:ext cx="3357586" cy="185738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какое время года носят такую одежду?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8" name="Picture 12" descr="Картинка 63 из 14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61060">
            <a:off x="4786314" y="3143248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5286380" y="1214422"/>
            <a:ext cx="3357586" cy="185738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какое время года носят такую одежду?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9938" name="Picture 2" descr="Картинка 10 из 232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286124"/>
            <a:ext cx="4419600" cy="3571876"/>
          </a:xfrm>
          <a:prstGeom prst="rect">
            <a:avLst/>
          </a:prstGeom>
          <a:noFill/>
        </p:spPr>
      </p:pic>
      <p:pic>
        <p:nvPicPr>
          <p:cNvPr id="39940" name="Picture 4" descr="Картинка 128 из 325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714752"/>
            <a:ext cx="3929090" cy="2946818"/>
          </a:xfrm>
          <a:prstGeom prst="rect">
            <a:avLst/>
          </a:prstGeom>
          <a:noFill/>
        </p:spPr>
      </p:pic>
      <p:pic>
        <p:nvPicPr>
          <p:cNvPr id="39942" name="Picture 6" descr="Картинка 32 из 27636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36399">
            <a:off x="1316691" y="530881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5286380" y="1214422"/>
            <a:ext cx="3357586" cy="185738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какое время года носят такую одежду?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62" name="Picture 2" descr="Картинка 36 из 25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571480"/>
            <a:ext cx="3071834" cy="3071834"/>
          </a:xfrm>
          <a:prstGeom prst="rect">
            <a:avLst/>
          </a:prstGeom>
          <a:noFill/>
        </p:spPr>
      </p:pic>
      <p:pic>
        <p:nvPicPr>
          <p:cNvPr id="40964" name="Picture 4" descr="Картинка 13 из 74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786190"/>
            <a:ext cx="3929089" cy="2970955"/>
          </a:xfrm>
          <a:prstGeom prst="rect">
            <a:avLst/>
          </a:prstGeom>
          <a:noFill/>
        </p:spPr>
      </p:pic>
      <p:pic>
        <p:nvPicPr>
          <p:cNvPr id="40966" name="Picture 6" descr="Картинка 36 из 639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500438"/>
            <a:ext cx="2857500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5286380" y="1214422"/>
            <a:ext cx="3357586" cy="185738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какое время года носят такую одежду?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986" name="Picture 2" descr="Картинка 114 из 346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814553"/>
            <a:ext cx="3071834" cy="2608776"/>
          </a:xfrm>
          <a:prstGeom prst="rect">
            <a:avLst/>
          </a:prstGeom>
          <a:noFill/>
        </p:spPr>
      </p:pic>
      <p:pic>
        <p:nvPicPr>
          <p:cNvPr id="41988" name="Picture 4" descr="Картинка 0 из 21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44" y="3048000"/>
            <a:ext cx="4676775" cy="3810000"/>
          </a:xfrm>
          <a:prstGeom prst="rect">
            <a:avLst/>
          </a:prstGeom>
          <a:noFill/>
        </p:spPr>
      </p:pic>
      <p:pic>
        <p:nvPicPr>
          <p:cNvPr id="41990" name="Picture 6" descr="Картинка 33 из 1556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642918"/>
            <a:ext cx="2714644" cy="214173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857232"/>
            <a:ext cx="5286412" cy="1643074"/>
          </a:xfrm>
          <a:prstGeom prst="cloudCallout">
            <a:avLst>
              <a:gd name="adj1" fmla="val -6910"/>
              <a:gd name="adj2" fmla="val 19078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Эти картинки нарисовал муравей Вопросик. Он очень старался, но кое-что перепутал. Найдите ошибки.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3010" name="Picture 2" descr="Картинка 108 из 4889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40490"/>
            <a:ext cx="5024446" cy="4082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571736" y="1000108"/>
            <a:ext cx="1857388" cy="100013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ВЕСНА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857752" y="1000108"/>
            <a:ext cx="1857388" cy="1000132"/>
          </a:xfrm>
          <a:prstGeom prst="horizontalScroll">
            <a:avLst/>
          </a:prstGeom>
          <a:solidFill>
            <a:srgbClr val="00B05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1071546"/>
            <a:ext cx="1857388" cy="1000132"/>
          </a:xfrm>
          <a:prstGeom prst="horizontalScroll">
            <a:avLst/>
          </a:prstGeom>
          <a:solidFill>
            <a:srgbClr val="00B0F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072330" y="928670"/>
            <a:ext cx="1857388" cy="1000132"/>
          </a:xfrm>
          <a:prstGeom prst="horizontalScroll">
            <a:avLst/>
          </a:prstGeom>
          <a:solidFill>
            <a:srgbClr val="FFC000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ОСЕНЬ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857628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ОКТЯБРЬ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500438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АВГУСТ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5357826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СЕНТЯБРЬ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572008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ЯНВАРЬ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286388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ДЕКАБРЬ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6143644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МАРТ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6215082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ИЮНЬ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4286256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АПРЕЛЬ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4572008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ФАВРАЛЬ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58082" y="4929198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ИЮЛЬ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6143644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НОЯБРЬ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3714752"/>
            <a:ext cx="1500198" cy="4857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1 -0.03958 C -0.02725 -0.0419 -0.02795 -0.04468 -0.02934 -0.04653 C -0.03003 -0.04745 -0.03177 -0.04676 -0.03246 -0.04792 C -0.03333 -0.04931 -0.03281 -0.05185 -0.0335 -0.05347 C -0.03455 -0.05579 -0.03646 -0.05694 -0.03767 -0.05903 C -0.04444 -0.06968 -0.05225 -0.07986 -0.0585 -0.09097 C -0.06354 -0.09977 -0.06719 -0.1081 -0.07309 -0.11597 C -0.07743 -0.12176 -0.08177 -0.13889 -0.08455 -0.14653 C -0.08785 -0.16898 -0.08264 -0.13866 -0.08871 -0.15903 C -0.09028 -0.16435 -0.0908 -0.17014 -0.09184 -0.17569 C -0.0941 -0.18773 -0.09444 -0.2 -0.09705 -0.21181 C -0.09548 -0.24051 -0.09496 -0.26389 -0.08663 -0.28958 C -0.08437 -0.29676 -0.08472 -0.30185 -0.08038 -0.30764 C -0.07916 -0.31435 -0.07725 -0.31736 -0.07413 -0.32292 C -0.07274 -0.3287 -0.07014 -0.33241 -0.06684 -0.33681 C -0.06458 -0.34583 -0.0618 -0.35231 -0.06059 -0.36181 C -0.06163 -0.37477 -0.06163 -0.37014 -0.06163 -0.37569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-0.0368 C 0.03039 -0.0581 0.01598 -0.07384 0.00348 -0.08541 C -0.00451 -0.09282 -0.01267 -0.10115 -0.02048 -0.10902 C -0.02152 -0.10995 -0.0217 -0.11203 -0.02256 -0.11319 C -0.03055 -0.12268 -0.04288 -0.12963 -0.05277 -0.13402 C -0.05538 -0.13518 -0.05746 -0.13819 -0.06006 -0.13958 C -0.07118 -0.14537 -0.08246 -0.15023 -0.09236 -0.15902 C -0.09635 -0.1625 -0.1059 -0.16458 -0.1059 -0.16458 C -0.1177 -0.16412 -0.14131 -0.16389 -0.1559 -0.1618 C -0.16406 -0.16064 -0.17187 -0.15555 -0.17986 -0.15347 C -0.18506 -0.14652 -0.18819 -0.14074 -0.19236 -0.13264 C -0.19375 -0.12986 -0.19652 -0.1243 -0.19652 -0.1243 C -0.19774 -0.11805 -0.19652 -0.12014 -0.19861 -0.11736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-0.00347 C -0.09549 -0.01296 -0.08993 -0.01064 -0.09913 -0.01319 C -0.11181 -0.02453 -0.129 -0.02893 -0.14393 -0.02986 C -0.16163 -0.03102 -0.19705 -0.03264 -0.19705 -0.03264 C -0.2632 -0.03194 -0.31667 -0.03657 -0.37726 -0.02847 C -0.3849 -0.025 -0.375 -0.02916 -0.38976 -0.02569 C -0.39705 -0.02407 -0.40313 -0.02014 -0.41059 -0.01875 C -0.42275 -0.00787 -0.43611 0.00162 -0.44913 0.01042 C -0.45469 0.01412 -0.45886 0.02037 -0.46476 0.02292 C -0.48334 0.04769 -0.50868 0.04375 -0.53351 0.04653 C -0.5375 0.04838 -0.54167 0.04931 -0.54601 0.04931 " pathEditMode="relative" ptsTypes="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0.04375 C -0.03212 -0.06597 -0.03298 -0.0838 -0.03559 -0.10486 C -0.03698 -0.15023 -0.03559 -0.1956 -0.03455 -0.24097 C -0.0342 -0.2588 -0.03559 -0.2794 -0.03038 -0.29653 C -0.03003 -0.30116 -0.03003 -0.30579 -0.02934 -0.31042 C -0.02899 -0.31319 -0.02725 -0.31875 -0.02725 -0.31875 C -0.02656 -0.32847 -0.02587 -0.33819 -0.02517 -0.34792 C -0.02482 -0.35394 -0.02187 -0.35995 -0.021 -0.36597 C -0.02153 -0.38958 -0.01597 -0.41019 -0.02517 -0.42847 C -0.0276 -0.44144 -0.0342 -0.45347 -0.03975 -0.46458 C -0.04462 -0.47431 -0.04844 -0.48403 -0.0533 -0.49375 C -0.05521 -0.49769 -0.05816 -0.49954 -0.05955 -0.50347 " pathEditMode="relative" ptsTypes="ffffff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C 0.00382 -0.00764 0.01319 -0.0132 0.01979 -0.01528 C 0.02587 -0.0206 0.03351 -0.02222 0.04063 -0.02361 C 0.05069 -0.03033 0.06667 -0.02847 0.07708 -0.02917 C 0.0934 -0.0287 0.10972 -0.02847 0.12604 -0.02778 C 0.13403 -0.02732 0.14115 -0.02361 0.14896 -0.02222 C 0.16024 -0.02014 0.17066 -0.01898 0.18229 -0.01806 C 0.18438 -0.01713 0.18646 -0.01574 0.18854 -0.01528 C 0.19028 -0.01482 0.19201 -0.01458 0.19375 -0.01389 C 0.19583 -0.0132 0.2 -0.01111 0.2 -0.01111 C 0.20903 -0.01158 0.21806 -0.01134 0.22708 -0.0125 C 0.2283 -0.01273 0.22917 -0.01458 0.23021 -0.01528 C 0.2349 -0.01852 0.2408 -0.01852 0.24583 -0.02083 C 0.24705 -0.02546 0.24688 -0.02361 0.24688 -0.02639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1 0.04236 C -0.07882 0.04491 -0.08611 0.04977 -0.09393 0.05209 C -0.09809 0.05324 -0.10643 0.05486 -0.10643 0.05486 C -0.13368 0.06945 -0.10747 0.05648 -0.18247 0.05903 C -0.21563 0.06019 -0.24966 0.06922 -0.28143 0.08125 C -0.28716 0.0875 -0.29306 0.08843 -0.29913 0.09375 C -0.30035 0.09491 -0.30104 0.09699 -0.30226 0.09792 C -0.30591 0.1007 -0.31163 0.10301 -0.3158 0.10486 C -0.32379 0.11297 -0.33334 0.11667 -0.34184 0.12431 C -0.35504 0.13611 -0.36511 0.15301 -0.3783 0.16459 C -0.38212 0.17223 -0.38924 0.17616 -0.39497 0.18125 C -0.39948 0.18542 -0.40295 0.19098 -0.40747 0.19514 C -0.41407 0.20139 -0.41719 0.20278 -0.42413 0.20625 C -0.42795 0.20811 -0.43056 0.2132 -0.43455 0.21459 C -0.44306 0.21736 -0.44948 0.22014 -0.45851 0.22014 " pathEditMode="relative" ptsTypes="ffffffffffffff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 -0.04306 C 0.08403 -0.07709 0.11736 -0.09977 0.13629 -0.11806 C 0.14809 -0.12963 0.13316 -0.11829 0.14462 -0.12778 C 0.14965 -0.13195 0.15538 -0.13542 0.16025 -0.14028 C 0.16285 -0.14283 0.16476 -0.1463 0.16754 -0.14861 C 0.18143 -0.15996 0.19722 -0.16736 0.21025 -0.18056 C 0.23629 -0.20648 0.26302 -0.23287 0.29566 -0.24167 C 0.32639 -0.26227 0.3599 -0.27292 0.39358 -0.28195 C 0.39948 -0.28588 0.4059 -0.28611 0.41233 -0.28889 C 0.42691 -0.29537 0.44097 -0.30186 0.45608 -0.30695 C 0.46059 -0.31111 0.4717 -0.31389 0.4717 -0.31389 C 0.47656 -0.31806 0.47917 -0.31829 0.48525 -0.31945 C 0.49566 -0.32408 0.50643 -0.3294 0.51545 -0.3375 C 0.51771 -0.3419 0.52118 -0.34514 0.52275 -0.35 C 0.52761 -0.36459 0.52952 -0.38079 0.53629 -0.39445 C 0.53733 -0.40093 0.53785 -0.40764 0.53941 -0.41389 C 0.53906 -0.42361 0.53889 -0.43334 0.53837 -0.44306 C 0.53802 -0.44769 0.53663 -0.44723 0.53525 -0.45139 C 0.53143 -0.46273 0.52917 -0.47454 0.52587 -0.48611 C 0.52205 -0.5 0.52031 -0.51574 0.51233 -0.52639 C 0.51077 -0.53264 0.50955 -0.54028 0.504 -0.54028 " pathEditMode="relative" ptsTypes="fffffffffff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0375 C -0.06823 -0.0463 -0.07482 -0.0551 -0.08142 -0.06389 C -0.0842 -0.0676 -0.08802 -0.06991 -0.0908 -0.07361 C -0.09757 -0.08264 -0.08993 -0.07662 -0.09809 -0.08195 C -0.10052 -0.09144 -0.10885 -0.09607 -0.11475 -0.10139 C -0.13021 -0.11505 -0.15 -0.11898 -0.16788 -0.125 C -0.17934 -0.12871 -0.19149 -0.12593 -0.2033 -0.12639 C -0.20677 -0.12986 -0.21111 -0.13148 -0.21371 -0.13611 C -0.21666 -0.14121 -0.2191 -0.14514 -0.22309 -0.14861 C -0.22448 -0.15394 -0.22743 -0.15602 -0.22934 -0.16111 C -0.23194 -0.16806 -0.22795 -0.16482 -0.23455 -0.17361 C -0.23785 -0.17801 -0.23628 -0.17778 -0.23871 -0.17778 " pathEditMode="relative" ptsTypes="fffffffffff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1 0.04167 C 0.06892 0.04561 0.07361 0.04861 0.07899 0.05 C 0.0875 0.05764 0.09843 0.06088 0.10816 0.06528 C 0.11007 0.06621 0.11163 0.06829 0.11337 0.06945 C 0.12014 0.07408 0.1283 0.07523 0.13524 0.07917 C 0.13958 0.08172 0.14218 0.08449 0.1467 0.08611 C 0.14913 0.08797 0.15139 0.09005 0.15399 0.09167 C 0.1559 0.09283 0.16024 0.09445 0.16024 0.09445 C 0.17187 0.10602 0.18559 0.11366 0.1967 0.12639 C 0.21093 0.1426 0.22257 0.1625 0.23732 0.17778 C 0.24444 0.18519 0.23559 0.17894 0.24566 0.1875 C 0.25521 0.19561 0.26527 0.20348 0.27482 0.21111 C 0.27899 0.21436 0.2842 0.21505 0.28837 0.21806 C 0.30034 0.22686 0.31198 0.23519 0.32482 0.24167 C 0.33455 0.24653 0.32326 0.24213 0.33316 0.24861 C 0.3375 0.25162 0.34409 0.2544 0.34878 0.25556 C 0.35989 0.26297 0.37413 0.26528 0.38628 0.26945 C 0.3901 0.26852 0.39531 0.27061 0.39774 0.26667 C 0.39982 0.26343 0.3967 0.25811 0.39566 0.25417 C 0.39357 0.24561 0.38871 0.24098 0.38316 0.23611 C 0.37604 0.22963 0.38246 0.23797 0.37899 0.23334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8055 C -0.00782 0.07824 -0.00747 0.07569 -0.00643 0.07361 C -0.00573 0.07199 -0.004 0.07106 -0.0033 0.06944 C 0.00173 0.05717 -0.00452 0.06412 0.00191 0.05833 C 0.0092 0.04282 0.01718 0.02662 0.02587 0.0125 C 0.03212 0.00254 0.03941 -0.00672 0.04566 -0.01667 C 0.05104 -0.02523 0.05712 -0.03959 0.06337 -0.04584 C 0.06736 -0.05625 0.0717 -0.0625 0.07795 -0.07084 C 0.07934 -0.07269 0.07986 -0.0757 0.08107 -0.07778 C 0.08593 -0.08635 0.09149 -0.09445 0.0967 -0.10278 C 0.10816 -0.12107 0.12465 -0.13449 0.13732 -0.15139 C 0.14462 -0.16111 0.15607 -0.16736 0.16232 -0.17778 C 0.16771 -0.18658 0.16441 -0.18357 0.1717 -0.1875 C 0.17795 -0.19861 0.171 -0.18843 0.18003 -0.19584 C 0.19027 -0.2044 0.19878 -0.21898 0.21024 -0.225 C 0.21527 -0.23172 0.221 -0.23658 0.22795 -0.23889 C 0.23437 -0.24398 0.24149 -0.25047 0.24878 -0.25278 C 0.25295 -0.25602 0.25677 -0.25903 0.26128 -0.26111 C 0.26458 -0.26551 0.26736 -0.26898 0.2717 -0.27084 C 0.27777 -0.27894 0.28507 -0.28565 0.29253 -0.29167 C 0.29791 -0.30255 0.30694 -0.31135 0.31545 -0.31806 C 0.31875 -0.32454 0.32291 -0.3294 0.32691 -0.33473 C 0.33073 -0.33982 0.32916 -0.33982 0.33212 -0.34445 C 0.33646 -0.35139 0.34166 -0.35787 0.34566 -0.36528 C 0.34982 -0.37292 0.35208 -0.38195 0.35816 -0.3875 C 0.36198 -0.39514 0.36337 -0.39908 0.36857 -0.40417 C 0.36892 -0.40602 0.36909 -0.40787 0.36962 -0.40973 C 0.37014 -0.41135 0.3717 -0.41227 0.3717 -0.41389 C 0.37205 -0.42037 0.37205 -0.43403 0.36649 -0.43889 C 0.36198 -0.44306 0.35694 -0.44861 0.35191 -0.45139 C 0.34878 -0.45301 0.34566 -0.4544 0.34253 -0.45556 C 0.34114 -0.45602 0.33837 -0.45695 0.33837 -0.45695 " pathEditMode="relative" ptsTypes="fffffffffffffffffffffffffffffff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02153 C 0.12344 -0.03079 0.12795 -0.03959 0.1342 -0.04515 C 0.1375 -0.05163 0.15121 -0.06274 0.15712 -0.06459 C 0.16094 -0.06806 0.1651 -0.06922 0.16962 -0.07015 C 0.17448 -0.0713 0.1842 -0.07292 0.1842 -0.07292 C 0.20312 -0.07153 0.22066 -0.06806 0.23941 -0.06459 C 0.24965 -0.05996 0.26024 -0.05973 0.27066 -0.05626 C 0.29184 -0.05672 0.31302 -0.05626 0.3342 -0.05765 C 0.33976 -0.05788 0.34792 -0.06343 0.35399 -0.06459 C 0.35503 -0.06505 0.35608 -0.06528 0.35712 -0.06598 C 0.35816 -0.06667 0.35903 -0.06806 0.36024 -0.06876 C 0.36233 -0.06991 0.36649 -0.07153 0.36649 -0.07153 C 0.36892 -0.0764 0.36962 -0.07987 0.37274 -0.08403 C 0.37552 -0.09862 0.37587 -0.09283 0.37587 -0.1132 " pathEditMode="relative" ptsTypes="fffffffffffff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4 -0.04097 C -0.0276 -0.05093 -0.02813 -0.05833 -0.0309 -0.06736 C -0.0316 -0.07292 -0.03229 -0.07847 -0.03299 -0.08403 C -0.03333 -0.08681 -0.03403 -0.09236 -0.03403 -0.09236 C -0.03368 -0.10764 -0.03385 -0.12292 -0.03299 -0.13819 C -0.03212 -0.1544 -0.02604 -0.17338 -0.01944 -0.18681 C -0.01476 -0.1963 -0.01337 -0.20694 -0.00799 -0.21597 C -0.00625 -0.22269 -0.00191 -0.2287 0.00243 -0.23264 C 0.00451 -0.2412 0.0026 -0.23588 0.01181 -0.24514 L 0.01181 -0.24514 C 0.01597 -0.25347 0.0224 -0.25671 0.02847 -0.26181 C 0.03611 -0.26829 0.04097 -0.27245 0.05035 -0.27431 C 0.06337 -0.28588 0.07899 -0.28333 0.0941 -0.28403 C 0.1033 -0.2963 0.09167 -0.28125 0.10035 -0.29097 C 0.10156 -0.29213 0.10347 -0.29514 0.10347 -0.29514 " pathEditMode="relative" ptsTypes="ffffffffFfffff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 </a:t>
            </a:r>
            <a:endParaRPr lang="ru-RU" sz="4000" dirty="0" smtClean="0"/>
          </a:p>
        </p:txBody>
      </p:sp>
      <p:pic>
        <p:nvPicPr>
          <p:cNvPr id="4099" name="Picture 5" descr="priroda-1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8625"/>
            <a:ext cx="82867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 descr="babochkia-483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941888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babochkia-484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3284538"/>
            <a:ext cx="3143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714625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63" y="642938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Заходите, дети, в класс,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Прозвенел звонок сейчас.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Все тихонько быстро встали,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Подравнялись и собрались.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Скажем: «Здравствуйте» друг другу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посмотрим на столы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Всё, что нужно принесли?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 теперь тихонько сели,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меня все посмотрели.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Начинаем наш урок,</a:t>
            </a:r>
          </a:p>
          <a:p>
            <a:pPr>
              <a:defRPr/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Рты закрыли на замок.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580" name="Овал 3"/>
          <p:cNvSpPr>
            <a:spLocks noChangeArrowheads="1"/>
          </p:cNvSpPr>
          <p:nvPr/>
        </p:nvSpPr>
        <p:spPr bwMode="auto">
          <a:xfrm>
            <a:off x="900113" y="981075"/>
            <a:ext cx="1285875" cy="1357313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sym typeface="Wingdings" pitchFamily="2" charset="2"/>
              </a:rPr>
              <a:t></a:t>
            </a:r>
            <a:endParaRPr lang="ru-RU" sz="9600"/>
          </a:p>
        </p:txBody>
      </p:sp>
      <p:sp>
        <p:nvSpPr>
          <p:cNvPr id="24581" name="Овал 4"/>
          <p:cNvSpPr>
            <a:spLocks noChangeArrowheads="1"/>
          </p:cNvSpPr>
          <p:nvPr/>
        </p:nvSpPr>
        <p:spPr bwMode="auto">
          <a:xfrm>
            <a:off x="928688" y="2643188"/>
            <a:ext cx="1285875" cy="13573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sym typeface="Wingdings" pitchFamily="2" charset="2"/>
              </a:rPr>
              <a:t></a:t>
            </a:r>
            <a:endParaRPr lang="ru-RU" sz="9600"/>
          </a:p>
        </p:txBody>
      </p:sp>
      <p:sp>
        <p:nvSpPr>
          <p:cNvPr id="24582" name="Овал 5"/>
          <p:cNvSpPr>
            <a:spLocks noChangeArrowheads="1"/>
          </p:cNvSpPr>
          <p:nvPr/>
        </p:nvSpPr>
        <p:spPr bwMode="auto">
          <a:xfrm>
            <a:off x="928688" y="4857750"/>
            <a:ext cx="1285875" cy="13573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sym typeface="Wingdings" pitchFamily="2" charset="2"/>
              </a:rPr>
              <a:t></a:t>
            </a:r>
            <a:endParaRPr lang="ru-RU" sz="96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8875" y="1143000"/>
            <a:ext cx="5214938" cy="10652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9263" fontAlgn="auto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У меня всё получилось, </a:t>
            </a:r>
          </a:p>
          <a:p>
            <a:pPr defTabSz="449263" fontAlgn="auto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мне урок понравился.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2857500" y="4000500"/>
            <a:ext cx="1841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28875" y="3429000"/>
            <a:ext cx="5286375" cy="1028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9263" fontAlgn="auto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4000" dirty="0">
                <a:solidFill>
                  <a:srgbClr val="FFFF00"/>
                </a:solidFill>
                <a:latin typeface="Monotype Corsiva" pitchFamily="66" charset="0"/>
              </a:rPr>
              <a:t>У меня не всё получалось, </a:t>
            </a:r>
          </a:p>
          <a:p>
            <a:pPr defTabSz="449263" fontAlgn="auto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4000" dirty="0">
                <a:solidFill>
                  <a:srgbClr val="FFFF00"/>
                </a:solidFill>
                <a:latin typeface="Monotype Corsiva" pitchFamily="66" charset="0"/>
              </a:rPr>
              <a:t>я  затруднялся.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5214938"/>
            <a:ext cx="6000750" cy="10652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9263" fontAlgn="auto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4000" dirty="0">
                <a:solidFill>
                  <a:srgbClr val="6600CC"/>
                </a:solidFill>
                <a:latin typeface="Monotype Corsiva" pitchFamily="66" charset="0"/>
              </a:rPr>
              <a:t>Мне надо ещё поработать над этой темой. </a:t>
            </a:r>
          </a:p>
        </p:txBody>
      </p:sp>
      <p:sp>
        <p:nvSpPr>
          <p:cNvPr id="24587" name="Овал 3"/>
          <p:cNvSpPr>
            <a:spLocks noChangeArrowheads="1"/>
          </p:cNvSpPr>
          <p:nvPr/>
        </p:nvSpPr>
        <p:spPr bwMode="auto">
          <a:xfrm>
            <a:off x="900113" y="981075"/>
            <a:ext cx="1285875" cy="1357313"/>
          </a:xfrm>
          <a:prstGeom prst="ellipse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sym typeface="Wingdings" pitchFamily="2" charset="2"/>
              </a:rPr>
              <a:t></a:t>
            </a:r>
            <a:endParaRPr lang="ru-RU" sz="9600"/>
          </a:p>
        </p:txBody>
      </p:sp>
      <p:sp>
        <p:nvSpPr>
          <p:cNvPr id="24588" name="Овал 4"/>
          <p:cNvSpPr>
            <a:spLocks noChangeArrowheads="1"/>
          </p:cNvSpPr>
          <p:nvPr/>
        </p:nvSpPr>
        <p:spPr bwMode="auto">
          <a:xfrm>
            <a:off x="928688" y="2643188"/>
            <a:ext cx="1285875" cy="13573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sym typeface="Wingdings" pitchFamily="2" charset="2"/>
              </a:rPr>
              <a:t></a:t>
            </a:r>
            <a:endParaRPr lang="ru-RU" sz="9600"/>
          </a:p>
        </p:txBody>
      </p:sp>
      <p:sp>
        <p:nvSpPr>
          <p:cNvPr id="24589" name="Овал 5"/>
          <p:cNvSpPr>
            <a:spLocks noChangeArrowheads="1"/>
          </p:cNvSpPr>
          <p:nvPr/>
        </p:nvSpPr>
        <p:spPr bwMode="auto">
          <a:xfrm>
            <a:off x="928688" y="4857750"/>
            <a:ext cx="1285875" cy="13573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9600">
                <a:sym typeface="Wingdings" pitchFamily="2" charset="2"/>
              </a:rPr>
              <a:t></a:t>
            </a:r>
            <a:endParaRPr lang="ru-RU" sz="9600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428875" y="1143000"/>
            <a:ext cx="5214938" cy="1028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9263" fontAlgn="auto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У меня всё получилось, </a:t>
            </a:r>
          </a:p>
          <a:p>
            <a:pPr defTabSz="449263" fontAlgn="auto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мне урок понравился.</a:t>
            </a:r>
          </a:p>
        </p:txBody>
      </p:sp>
      <p:sp>
        <p:nvSpPr>
          <p:cNvPr id="24591" name="TextBox 7"/>
          <p:cNvSpPr txBox="1">
            <a:spLocks noChangeArrowheads="1"/>
          </p:cNvSpPr>
          <p:nvPr/>
        </p:nvSpPr>
        <p:spPr bwMode="auto">
          <a:xfrm>
            <a:off x="2857500" y="4000500"/>
            <a:ext cx="1841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500313" y="3429000"/>
            <a:ext cx="5286375" cy="10652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449263" fontAlgn="auto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4000" dirty="0">
                <a:solidFill>
                  <a:srgbClr val="FFFF00"/>
                </a:solidFill>
                <a:latin typeface="Monotype Corsiva" pitchFamily="66" charset="0"/>
              </a:rPr>
              <a:t>У меня не всё получалось, </a:t>
            </a:r>
          </a:p>
          <a:p>
            <a:pPr defTabSz="449263" fontAlgn="auto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ru-RU" sz="4000" dirty="0">
                <a:solidFill>
                  <a:srgbClr val="FFFF00"/>
                </a:solidFill>
                <a:latin typeface="Monotype Corsiva" pitchFamily="66" charset="0"/>
              </a:rPr>
              <a:t>я  затруднялся.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Полна природа удивленья,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800" smtClean="0"/>
              <a:t>    Полна покоя и добра.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smtClean="0"/>
              <a:t>    Нет у природы утомленья,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smtClean="0"/>
              <a:t>    Она всегда, всегда добра.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3600" smtClean="0"/>
              <a:t>М. Пляцковский.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3600" smtClean="0"/>
          </a:p>
        </p:txBody>
      </p:sp>
      <p:pic>
        <p:nvPicPr>
          <p:cNvPr id="25604" name="Picture 5" descr="liniia-28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013325"/>
            <a:ext cx="48974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liniia-58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941888"/>
            <a:ext cx="3889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7" name="Содержимое 5" descr="_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8429625" cy="591185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64318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здоровы!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00570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714744" y="785794"/>
            <a:ext cx="5286412" cy="2000264"/>
          </a:xfrm>
          <a:prstGeom prst="cloudCallout">
            <a:avLst>
              <a:gd name="adj1" fmla="val 23720"/>
              <a:gd name="adj2" fmla="val 15577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сейчас день недели? Какой был вчера? Какой будет завтра? А какое сейчас время года? Мне так хочется узнать, когда наступит лето.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117 из 31968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00240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00570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857232"/>
            <a:ext cx="6715172" cy="1214446"/>
          </a:xfrm>
          <a:prstGeom prst="cloudCallout">
            <a:avLst>
              <a:gd name="adj1" fmla="val -25451"/>
              <a:gd name="adj2" fmla="val 28839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прошлом уроке мы с вами начали разговор о календарях. Это довольно привычные для нас предметы.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15 из 4915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14744" y="2214554"/>
            <a:ext cx="5040161" cy="43815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00570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214414" y="785794"/>
            <a:ext cx="7715304" cy="2000264"/>
          </a:xfrm>
          <a:prstGeom prst="cloudCallout">
            <a:avLst>
              <a:gd name="adj1" fmla="val 30634"/>
              <a:gd name="adj2" fmla="val 15958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таком виде они существуют совсем недавно. Раньше календари выглядели по-другому. При раскопках учёные археологи находили древние каменные и глиняные календари, сделанные много веков назад.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0178" name="Picture 2" descr="Картинка 187 из 4915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3838575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00570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857232"/>
            <a:ext cx="8215370" cy="1214446"/>
          </a:xfrm>
          <a:prstGeom prst="cloudCallout">
            <a:avLst>
              <a:gd name="adj1" fmla="val -25451"/>
              <a:gd name="adj2" fmla="val 28839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 найден мраморный календарь, на котором указывались месяцы, недели и дни.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3250" name="Picture 2" descr="Картинка 11 из 4915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285992"/>
            <a:ext cx="4405320" cy="43298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785918" y="785794"/>
            <a:ext cx="7143800" cy="1500198"/>
          </a:xfrm>
          <a:prstGeom prst="cloudCallout">
            <a:avLst>
              <a:gd name="adj1" fmla="val 30634"/>
              <a:gd name="adj2" fmla="val 15958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Знаменитый Робинзон Крузо, попав на необитаемый остров, сделал календарь на стволе дерева. Каждый прошедший день он отмечал зарубкой.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 descr="Картинка 35 из 1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48614">
            <a:off x="1407264" y="2770568"/>
            <a:ext cx="2841578" cy="34376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61 из 4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36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трелка вправо 3"/>
          <p:cNvSpPr/>
          <p:nvPr/>
        </p:nvSpPr>
        <p:spPr>
          <a:xfrm rot="1834950">
            <a:off x="1869035" y="2117563"/>
            <a:ext cx="1643074" cy="214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669</TotalTime>
  <Words>484</Words>
  <Application>Microsoft Office PowerPoint</Application>
  <PresentationFormat>Экран (4:3)</PresentationFormat>
  <Paragraphs>98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Урок окружающего мира в 1 классе по теме:</vt:lpstr>
      <vt:lpstr>Планируемые результаты: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Полна природа удивленья,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hp</dc:creator>
  <cp:lastModifiedBy>hp</cp:lastModifiedBy>
  <cp:revision>89</cp:revision>
  <dcterms:modified xsi:type="dcterms:W3CDTF">2013-11-16T16:49:07Z</dcterms:modified>
</cp:coreProperties>
</file>