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C5E9-FB5F-490C-90CE-1824084EC5AD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9627-8303-4524-AFC5-25AF50050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wallpapers_8068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611560" y="476672"/>
            <a:ext cx="7848872" cy="564949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allpapers_8071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43608" y="620688"/>
            <a:ext cx="7200799" cy="55054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allpapers_8074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27584" y="692696"/>
            <a:ext cx="7488831" cy="543346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Сначала в центре листа нарисуем большой овал - туловище.</a:t>
            </a:r>
          </a:p>
        </p:txBody>
      </p:sp>
      <p:pic>
        <p:nvPicPr>
          <p:cNvPr id="4" name="Содержимое 3" descr="r02_1b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b="9524"/>
          <a:stretch>
            <a:fillRect/>
          </a:stretch>
        </p:blipFill>
        <p:spPr>
          <a:xfrm>
            <a:off x="2339752" y="1916832"/>
            <a:ext cx="4824536" cy="410445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/>
              <a:t>2. Наметим большие круглые глаза, ветку и ствол дерева, на котором будет сидеть наша сова.</a:t>
            </a:r>
          </a:p>
        </p:txBody>
      </p:sp>
      <p:pic>
        <p:nvPicPr>
          <p:cNvPr id="4" name="Содержимое 3" descr="r02_2b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b="10526"/>
          <a:stretch>
            <a:fillRect/>
          </a:stretch>
        </p:blipFill>
        <p:spPr>
          <a:xfrm>
            <a:off x="2483768" y="2420888"/>
            <a:ext cx="4104456" cy="36724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3. Прорисовываем глаза, клюв, ушки, лапки, перышки. Раскрашиваем.</a:t>
            </a:r>
          </a:p>
        </p:txBody>
      </p:sp>
      <p:pic>
        <p:nvPicPr>
          <p:cNvPr id="4" name="Содержимое 3" descr="r02_3b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b="11864"/>
          <a:stretch>
            <a:fillRect/>
          </a:stretch>
        </p:blipFill>
        <p:spPr>
          <a:xfrm>
            <a:off x="2771800" y="2132856"/>
            <a:ext cx="3816424" cy="37444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Прорисовываем хвостик, дерево. Раскрашиваем.</a:t>
            </a:r>
            <a:endParaRPr lang="ru-RU" dirty="0"/>
          </a:p>
        </p:txBody>
      </p:sp>
      <p:pic>
        <p:nvPicPr>
          <p:cNvPr id="4" name="Содержимое 3" descr="r02_4b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b="12069"/>
          <a:stretch>
            <a:fillRect/>
          </a:stretch>
        </p:blipFill>
        <p:spPr>
          <a:xfrm>
            <a:off x="2555776" y="1844824"/>
            <a:ext cx="3816424" cy="36724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dirty="0"/>
              <a:t>5. Раскрашиваем фон - темно-синее небо (сова, как известно, бодрствует ночью).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r02_5b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 b="10526"/>
          <a:stretch>
            <a:fillRect/>
          </a:stretch>
        </p:blipFill>
        <p:spPr>
          <a:xfrm>
            <a:off x="3059832" y="2132856"/>
            <a:ext cx="3312368" cy="367240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Картинка готова!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Молодцы!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wallpapers_8068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43273" y="1600200"/>
            <a:ext cx="565745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74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1. Сначала в центре листа нарисуем большой овал - туловище.</vt:lpstr>
      <vt:lpstr>2. Наметим большие круглые глаза, ветку и ствол дерева, на котором будет сидеть наша сова.</vt:lpstr>
      <vt:lpstr>3. Прорисовываем глаза, клюв, ушки, лапки, перышки. Раскрашиваем.</vt:lpstr>
      <vt:lpstr>4. Прорисовываем хвостик, дерево. Раскрашиваем.</vt:lpstr>
      <vt:lpstr>5. Раскрашиваем фон - темно-синее небо (сова, как известно, бодрствует ночью). </vt:lpstr>
      <vt:lpstr>Картинка готова!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сову</dc:title>
  <dc:creator>Серова М.Ю.</dc:creator>
  <cp:lastModifiedBy>пк</cp:lastModifiedBy>
  <cp:revision>4</cp:revision>
  <dcterms:created xsi:type="dcterms:W3CDTF">2013-03-19T06:49:36Z</dcterms:created>
  <dcterms:modified xsi:type="dcterms:W3CDTF">2014-03-25T19:17:15Z</dcterms:modified>
</cp:coreProperties>
</file>