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8" r:id="rId14"/>
    <p:sldId id="267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изобразительного искусства во 2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составила учитель начальных классов МАОУ «Гимназия №5» г.Перми</a:t>
            </a:r>
          </a:p>
          <a:p>
            <a:r>
              <a:rPr lang="ru-RU" dirty="0" err="1" smtClean="0"/>
              <a:t>Шуванова</a:t>
            </a:r>
            <a:r>
              <a:rPr lang="ru-RU" dirty="0" smtClean="0"/>
              <a:t> М.А.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Pictures\e025f8937c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5157"/>
            <a:ext cx="8280920" cy="592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Pictures\5385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23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Pictures\2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Pictures\sxema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98572" cy="3312368"/>
          </a:xfrm>
          <a:prstGeom prst="rect">
            <a:avLst/>
          </a:prstGeom>
          <a:noFill/>
        </p:spPr>
      </p:pic>
      <p:pic>
        <p:nvPicPr>
          <p:cNvPr id="13315" name="Picture 3" descr="C:\Users\User\Pictures\stick_figure_skier_skiing_on_the_slopes_0515-1103-0903-0708_SM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11172"/>
            <a:ext cx="2448272" cy="2846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Pictures\1318955017_pac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0299"/>
            <a:ext cx="4038600" cy="3625765"/>
          </a:xfrm>
          <a:prstGeom prst="rect">
            <a:avLst/>
          </a:prstGeom>
          <a:noFill/>
        </p:spPr>
      </p:pic>
      <p:pic>
        <p:nvPicPr>
          <p:cNvPr id="12291" name="Picture 3" descr="C:\Users\User\Pictures\133879109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888432" cy="5030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Pictures\CoolClips_vc002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425492" cy="4248472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7" y="2048669"/>
            <a:ext cx="37814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3529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Удачи и творчества!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24936" cy="471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52169420_5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149080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Зимняя прогулка. Сюжетная композиция: пейзаж с фигурой человека в движении.</a:t>
            </a:r>
            <a:endParaRPr lang="ru-RU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f_4f24db0fd99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7757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x_7d88d1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348372"/>
          </a:xfrm>
          <a:prstGeom prst="rect">
            <a:avLst/>
          </a:prstGeom>
          <a:noFill/>
        </p:spPr>
      </p:pic>
      <p:pic>
        <p:nvPicPr>
          <p:cNvPr id="3075" name="Picture 3" descr="C:\Users\User\Pictures\page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670" y="188640"/>
            <a:ext cx="4426330" cy="3356992"/>
          </a:xfrm>
          <a:prstGeom prst="rect">
            <a:avLst/>
          </a:prstGeom>
          <a:noFill/>
        </p:spPr>
      </p:pic>
      <p:pic>
        <p:nvPicPr>
          <p:cNvPr id="3076" name="Picture 4" descr="C:\Users\User\Pictures\5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79663"/>
            <a:ext cx="7272808" cy="337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332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24936" cy="615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46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217574" cy="5616624"/>
          </a:xfrm>
          <a:prstGeom prst="rect">
            <a:avLst/>
          </a:prstGeom>
          <a:noFill/>
        </p:spPr>
      </p:pic>
      <p:pic>
        <p:nvPicPr>
          <p:cNvPr id="9" name="Picture 2" descr="C:\Users\User\Pictures\i215x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4104456" cy="573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Pictures\x_48b399c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57310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i_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95670"/>
            <a:ext cx="3794796" cy="5230494"/>
          </a:xfrm>
          <a:prstGeom prst="rect">
            <a:avLst/>
          </a:prstGeom>
          <a:noFill/>
        </p:spPr>
      </p:pic>
      <p:pic>
        <p:nvPicPr>
          <p:cNvPr id="6147" name="Picture 3" descr="C:\Users\User\Pictures\34709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034021" cy="514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7372810_w640_h640_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627309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изобразительного искусства во 2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2013-01-28T04:39:48Z</dcterms:created>
  <dcterms:modified xsi:type="dcterms:W3CDTF">2013-04-07T05:02:14Z</dcterms:modified>
</cp:coreProperties>
</file>