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72" r:id="rId4"/>
    <p:sldId id="267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06" y="0"/>
            <a:ext cx="9144000" cy="57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827" y="5380474"/>
            <a:ext cx="8681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 брака Льва Николаевича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с </a:t>
            </a:r>
            <a:r>
              <a:rPr lang="ru-RU" sz="3200" dirty="0"/>
              <a:t>Софьей Андреевной родилось 13 детей, </a:t>
            </a:r>
            <a:r>
              <a:rPr lang="ru-RU" sz="3200" dirty="0" smtClean="0"/>
              <a:t>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пять </a:t>
            </a:r>
            <a:r>
              <a:rPr lang="ru-RU" sz="3200" dirty="0"/>
              <a:t>из которых умерли в детстве.</a:t>
            </a:r>
          </a:p>
        </p:txBody>
      </p:sp>
    </p:spTree>
    <p:extLst>
      <p:ext uri="{BB962C8B-B14F-4D97-AF65-F5344CB8AC3E}">
        <p14:creationId xmlns:p14="http://schemas.microsoft.com/office/powerpoint/2010/main" val="24336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836712"/>
            <a:ext cx="2962672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Домашнее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задание:</a:t>
            </a:r>
          </a:p>
          <a:p>
            <a:r>
              <a:rPr lang="ru-RU" dirty="0" smtClean="0"/>
              <a:t>Читать рассказ </a:t>
            </a:r>
          </a:p>
          <a:p>
            <a:pPr marL="0" indent="0">
              <a:buNone/>
            </a:pPr>
            <a:r>
              <a:rPr lang="ru-RU" dirty="0" smtClean="0"/>
              <a:t>Л.Н. Толстого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«Акула»</a:t>
            </a:r>
          </a:p>
          <a:p>
            <a:pPr marL="0" indent="0">
              <a:buNone/>
            </a:pPr>
            <a:r>
              <a:rPr lang="ru-RU" dirty="0" smtClean="0"/>
              <a:t>Подготовить пересказ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по плану.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2" y="332656"/>
            <a:ext cx="4824536" cy="622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" y="0"/>
            <a:ext cx="91487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1957482"/>
            <a:ext cx="4578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Спасибо за урок.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43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Толстой.</dc:title>
  <cp:lastModifiedBy>Admin</cp:lastModifiedBy>
  <cp:revision>13</cp:revision>
  <dcterms:modified xsi:type="dcterms:W3CDTF">2015-03-05T15:38:41Z</dcterms:modified>
</cp:coreProperties>
</file>